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image12.jpg" ContentType="image/jpeg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  <p:sldMasterId id="2147483780" r:id="rId3"/>
  </p:sldMasterIdLst>
  <p:notesMasterIdLst>
    <p:notesMasterId r:id="rId13"/>
  </p:notesMasterIdLst>
  <p:sldIdLst>
    <p:sldId id="312" r:id="rId4"/>
    <p:sldId id="387" r:id="rId5"/>
    <p:sldId id="805" r:id="rId6"/>
    <p:sldId id="258" r:id="rId7"/>
    <p:sldId id="887" r:id="rId8"/>
    <p:sldId id="820" r:id="rId9"/>
    <p:sldId id="872" r:id="rId10"/>
    <p:sldId id="886" r:id="rId11"/>
    <p:sldId id="826" r:id="rId12"/>
  </p:sldIdLst>
  <p:sldSz cx="18288000" cy="10287000"/>
  <p:notesSz cx="18288000" cy="10287000"/>
  <p:defaultTextStyle>
    <a:defPPr>
      <a:defRPr lang="es-PE"/>
    </a:defPPr>
    <a:lvl1pPr marL="0" algn="l" defTabSz="907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3555" algn="l" defTabSz="907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07079" algn="l" defTabSz="907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0565" algn="l" defTabSz="907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14046" algn="l" defTabSz="907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67564" algn="l" defTabSz="907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21092" algn="l" defTabSz="907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74606" algn="l" defTabSz="907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28112" algn="l" defTabSz="9070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BACC6"/>
    <a:srgbClr val="F2EFF5"/>
    <a:srgbClr val="CAD9EB"/>
    <a:srgbClr val="F5F8EE"/>
    <a:srgbClr val="4F81BD"/>
    <a:srgbClr val="A2BDDB"/>
    <a:srgbClr val="EDF2F8"/>
    <a:srgbClr val="F8EDED"/>
    <a:srgbClr val="2F3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15A47B-E21D-754B-6340-8147CC4A807E}" v="392" dt="2022-01-10T15:17:48.091"/>
    <p1510:client id="{7D1C1048-1095-FD74-436B-48A3A5CCDD10}" v="200" dt="2022-01-10T15:12:05.336"/>
    <p1510:client id="{D1E969C8-4C91-34A8-75AD-C1B8467FA851}" v="853" dt="2022-01-10T14:54:37.165"/>
    <p1510:client id="{EBF1DF2B-D324-1887-BF18-7044D7D412C9}" v="690" dt="2022-01-10T15:27:18.32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85" autoAdjust="0"/>
    <p:restoredTop sz="91897" autoAdjust="0"/>
  </p:normalViewPr>
  <p:slideViewPr>
    <p:cSldViewPr>
      <p:cViewPr varScale="1">
        <p:scale>
          <a:sx n="42" d="100"/>
          <a:sy n="42" d="100"/>
        </p:scale>
        <p:origin x="1266" y="6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CB5A8-8D30-44E7-84D1-993B1A614E93}" type="datetimeFigureOut">
              <a:rPr lang="es-PE" smtClean="0"/>
              <a:t>21/03/2022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E7104-08A3-4578-9495-223D348E1CB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7432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07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3555" algn="l" defTabSz="907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07079" algn="l" defTabSz="907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0565" algn="l" defTabSz="907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14046" algn="l" defTabSz="907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67564" algn="l" defTabSz="907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21092" algn="l" defTabSz="907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74606" algn="l" defTabSz="907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28112" algn="l" defTabSz="9070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AB1B8-764F-49BE-A75F-2DC787CDF228}" type="slidenum">
              <a:rPr lang="es-PE" smtClean="0">
                <a:solidFill>
                  <a:prstClr val="black"/>
                </a:solidFill>
              </a:rPr>
              <a:pPr/>
              <a:t>1</a:t>
            </a:fld>
            <a:endParaRPr lang="es-P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990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s-MX" sz="1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3" name="Google Shape;8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AB1B8-764F-49BE-A75F-2DC787CDF228}" type="slidenum">
              <a:rPr lang="es-PE" smtClean="0">
                <a:solidFill>
                  <a:prstClr val="black"/>
                </a:solidFill>
              </a:rPr>
              <a:pPr/>
              <a:t>6</a:t>
            </a:fld>
            <a:endParaRPr lang="es-P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655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7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7878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9091"/>
            <a:ext cx="155448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77"/>
            <a:ext cx="128016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5A1B78E-2B4C-4C48-B037-8DE807085485}"/>
              </a:ext>
            </a:extLst>
          </p:cNvPr>
          <p:cNvSpPr txBox="1">
            <a:spLocks/>
          </p:cNvSpPr>
          <p:nvPr userDrawn="1"/>
        </p:nvSpPr>
        <p:spPr>
          <a:xfrm>
            <a:off x="961400" y="724074"/>
            <a:ext cx="1934790" cy="392900"/>
          </a:xfrm>
          <a:prstGeom prst="rect">
            <a:avLst/>
          </a:prstGeom>
        </p:spPr>
        <p:txBody>
          <a:bodyPr vert="horz" lIns="136053" tIns="68087" rIns="136053" bIns="68087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500" b="1" dirty="0">
                <a:solidFill>
                  <a:srgbClr val="262626"/>
                </a:solidFill>
                <a:latin typeface="Code Bold"/>
              </a:rPr>
              <a:t>MULTI</a:t>
            </a:r>
            <a:r>
              <a:rPr lang="en-US" sz="1500" dirty="0">
                <a:solidFill>
                  <a:srgbClr val="262626"/>
                </a:solidFill>
                <a:latin typeface="Code Bold"/>
              </a:rPr>
              <a:t>SLIDES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332A759-1F33-4620-BABE-4EFA61F3872B}"/>
              </a:ext>
            </a:extLst>
          </p:cNvPr>
          <p:cNvGrpSpPr/>
          <p:nvPr userDrawn="1"/>
        </p:nvGrpSpPr>
        <p:grpSpPr>
          <a:xfrm>
            <a:off x="732854" y="762938"/>
            <a:ext cx="263658" cy="337458"/>
            <a:chOff x="862013" y="193675"/>
            <a:chExt cx="663576" cy="849313"/>
          </a:xfrm>
          <a:effectLst/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BCF2E0CE-5D93-4F06-8CC9-51690D93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013" y="298450"/>
              <a:ext cx="560388" cy="744538"/>
            </a:xfrm>
            <a:custGeom>
              <a:avLst/>
              <a:gdLst>
                <a:gd name="T0" fmla="*/ 900 w 963"/>
                <a:gd name="T1" fmla="*/ 1273 h 1273"/>
                <a:gd name="T2" fmla="*/ 63 w 963"/>
                <a:gd name="T3" fmla="*/ 1273 h 1273"/>
                <a:gd name="T4" fmla="*/ 0 w 963"/>
                <a:gd name="T5" fmla="*/ 1210 h 1273"/>
                <a:gd name="T6" fmla="*/ 0 w 963"/>
                <a:gd name="T7" fmla="*/ 63 h 1273"/>
                <a:gd name="T8" fmla="*/ 63 w 963"/>
                <a:gd name="T9" fmla="*/ 0 h 1273"/>
                <a:gd name="T10" fmla="*/ 900 w 963"/>
                <a:gd name="T11" fmla="*/ 0 h 1273"/>
                <a:gd name="T12" fmla="*/ 963 w 963"/>
                <a:gd name="T13" fmla="*/ 63 h 1273"/>
                <a:gd name="T14" fmla="*/ 963 w 963"/>
                <a:gd name="T15" fmla="*/ 1210 h 1273"/>
                <a:gd name="T16" fmla="*/ 900 w 963"/>
                <a:gd name="T17" fmla="*/ 12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3" h="1273">
                  <a:moveTo>
                    <a:pt x="900" y="1273"/>
                  </a:moveTo>
                  <a:cubicBezTo>
                    <a:pt x="63" y="1273"/>
                    <a:pt x="63" y="1273"/>
                    <a:pt x="63" y="1273"/>
                  </a:cubicBezTo>
                  <a:cubicBezTo>
                    <a:pt x="28" y="1273"/>
                    <a:pt x="0" y="1245"/>
                    <a:pt x="0" y="121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8"/>
                    <a:pt x="28" y="0"/>
                    <a:pt x="63" y="0"/>
                  </a:cubicBezTo>
                  <a:cubicBezTo>
                    <a:pt x="900" y="0"/>
                    <a:pt x="900" y="0"/>
                    <a:pt x="900" y="0"/>
                  </a:cubicBezTo>
                  <a:cubicBezTo>
                    <a:pt x="935" y="0"/>
                    <a:pt x="963" y="28"/>
                    <a:pt x="963" y="63"/>
                  </a:cubicBezTo>
                  <a:cubicBezTo>
                    <a:pt x="963" y="1210"/>
                    <a:pt x="963" y="1210"/>
                    <a:pt x="963" y="1210"/>
                  </a:cubicBezTo>
                  <a:cubicBezTo>
                    <a:pt x="963" y="1245"/>
                    <a:pt x="935" y="1273"/>
                    <a:pt x="900" y="12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360430"/>
              <a:endParaRPr lang="en-US" sz="2700">
                <a:solidFill>
                  <a:srgbClr val="262626"/>
                </a:solidFill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31392E5B-D480-4D91-BCFE-67C9A13FFDC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201" y="193675"/>
              <a:ext cx="560388" cy="746125"/>
            </a:xfrm>
            <a:custGeom>
              <a:avLst/>
              <a:gdLst>
                <a:gd name="T0" fmla="*/ 963 w 963"/>
                <a:gd name="T1" fmla="*/ 63 h 1274"/>
                <a:gd name="T2" fmla="*/ 900 w 963"/>
                <a:gd name="T3" fmla="*/ 0 h 1274"/>
                <a:gd name="T4" fmla="*/ 64 w 963"/>
                <a:gd name="T5" fmla="*/ 0 h 1274"/>
                <a:gd name="T6" fmla="*/ 0 w 963"/>
                <a:gd name="T7" fmla="*/ 63 h 1274"/>
                <a:gd name="T8" fmla="*/ 0 w 963"/>
                <a:gd name="T9" fmla="*/ 1210 h 1274"/>
                <a:gd name="T10" fmla="*/ 64 w 963"/>
                <a:gd name="T11" fmla="*/ 1274 h 1274"/>
                <a:gd name="T12" fmla="*/ 788 w 963"/>
                <a:gd name="T13" fmla="*/ 1274 h 1274"/>
                <a:gd name="T14" fmla="*/ 963 w 963"/>
                <a:gd name="T15" fmla="*/ 1073 h 1274"/>
                <a:gd name="T16" fmla="*/ 963 w 963"/>
                <a:gd name="T17" fmla="*/ 63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3" h="1274">
                  <a:moveTo>
                    <a:pt x="963" y="63"/>
                  </a:moveTo>
                  <a:cubicBezTo>
                    <a:pt x="963" y="28"/>
                    <a:pt x="935" y="0"/>
                    <a:pt x="900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8" y="0"/>
                    <a:pt x="0" y="28"/>
                    <a:pt x="0" y="63"/>
                  </a:cubicBezTo>
                  <a:cubicBezTo>
                    <a:pt x="0" y="1210"/>
                    <a:pt x="0" y="1210"/>
                    <a:pt x="0" y="1210"/>
                  </a:cubicBezTo>
                  <a:cubicBezTo>
                    <a:pt x="0" y="1245"/>
                    <a:pt x="28" y="1274"/>
                    <a:pt x="64" y="1274"/>
                  </a:cubicBezTo>
                  <a:cubicBezTo>
                    <a:pt x="788" y="1274"/>
                    <a:pt x="788" y="1274"/>
                    <a:pt x="788" y="1274"/>
                  </a:cubicBezTo>
                  <a:cubicBezTo>
                    <a:pt x="963" y="1073"/>
                    <a:pt x="963" y="1073"/>
                    <a:pt x="963" y="1073"/>
                  </a:cubicBezTo>
                  <a:lnTo>
                    <a:pt x="963" y="6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360430"/>
              <a:endParaRPr lang="en-US" sz="2700">
                <a:solidFill>
                  <a:srgbClr val="262626"/>
                </a:solidFill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A2BDC1F-787D-4EC5-B7F7-5D25C6AC0A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3988" y="822325"/>
              <a:ext cx="101600" cy="117475"/>
            </a:xfrm>
            <a:custGeom>
              <a:avLst/>
              <a:gdLst>
                <a:gd name="T0" fmla="*/ 175 w 175"/>
                <a:gd name="T1" fmla="*/ 0 h 201"/>
                <a:gd name="T2" fmla="*/ 64 w 175"/>
                <a:gd name="T3" fmla="*/ 0 h 201"/>
                <a:gd name="T4" fmla="*/ 0 w 175"/>
                <a:gd name="T5" fmla="*/ 63 h 201"/>
                <a:gd name="T6" fmla="*/ 0 w 175"/>
                <a:gd name="T7" fmla="*/ 201 h 201"/>
                <a:gd name="T8" fmla="*/ 175 w 175"/>
                <a:gd name="T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01">
                  <a:moveTo>
                    <a:pt x="175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8"/>
                    <a:pt x="0" y="63"/>
                  </a:cubicBezTo>
                  <a:cubicBezTo>
                    <a:pt x="0" y="201"/>
                    <a:pt x="0" y="201"/>
                    <a:pt x="0" y="201"/>
                  </a:cubicBezTo>
                  <a:lnTo>
                    <a:pt x="175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360430"/>
              <a:endParaRPr lang="en-US" sz="2700">
                <a:solidFill>
                  <a:srgbClr val="262626"/>
                </a:solidFill>
              </a:endParaRPr>
            </a:p>
          </p:txBody>
        </p:sp>
      </p:grpSp>
      <p:sp>
        <p:nvSpPr>
          <p:cNvPr id="11" name="Freeform 5">
            <a:extLst>
              <a:ext uri="{FF2B5EF4-FFF2-40B4-BE49-F238E27FC236}">
                <a16:creationId xmlns:a16="http://schemas.microsoft.com/office/drawing/2014/main" id="{4FDC4E71-4905-4CEA-A256-07B628525D39}"/>
              </a:ext>
            </a:extLst>
          </p:cNvPr>
          <p:cNvSpPr>
            <a:spLocks/>
          </p:cNvSpPr>
          <p:nvPr userDrawn="1"/>
        </p:nvSpPr>
        <p:spPr bwMode="auto">
          <a:xfrm>
            <a:off x="17014269" y="9008963"/>
            <a:ext cx="587931" cy="592361"/>
          </a:xfrm>
          <a:custGeom>
            <a:avLst/>
            <a:gdLst>
              <a:gd name="T0" fmla="*/ 743 w 810"/>
              <a:gd name="T1" fmla="*/ 810 h 810"/>
              <a:gd name="T2" fmla="*/ 67 w 810"/>
              <a:gd name="T3" fmla="*/ 810 h 810"/>
              <a:gd name="T4" fmla="*/ 0 w 810"/>
              <a:gd name="T5" fmla="*/ 743 h 810"/>
              <a:gd name="T6" fmla="*/ 0 w 810"/>
              <a:gd name="T7" fmla="*/ 66 h 810"/>
              <a:gd name="T8" fmla="*/ 67 w 810"/>
              <a:gd name="T9" fmla="*/ 0 h 810"/>
              <a:gd name="T10" fmla="*/ 743 w 810"/>
              <a:gd name="T11" fmla="*/ 0 h 810"/>
              <a:gd name="T12" fmla="*/ 810 w 810"/>
              <a:gd name="T13" fmla="*/ 66 h 810"/>
              <a:gd name="T14" fmla="*/ 810 w 810"/>
              <a:gd name="T15" fmla="*/ 743 h 810"/>
              <a:gd name="T16" fmla="*/ 743 w 810"/>
              <a:gd name="T17" fmla="*/ 810 h 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10" h="810">
                <a:moveTo>
                  <a:pt x="743" y="810"/>
                </a:moveTo>
                <a:cubicBezTo>
                  <a:pt x="67" y="810"/>
                  <a:pt x="67" y="810"/>
                  <a:pt x="67" y="810"/>
                </a:cubicBezTo>
                <a:cubicBezTo>
                  <a:pt x="30" y="810"/>
                  <a:pt x="0" y="780"/>
                  <a:pt x="0" y="743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30"/>
                  <a:pt x="30" y="0"/>
                  <a:pt x="67" y="0"/>
                </a:cubicBezTo>
                <a:cubicBezTo>
                  <a:pt x="743" y="0"/>
                  <a:pt x="743" y="0"/>
                  <a:pt x="743" y="0"/>
                </a:cubicBezTo>
                <a:cubicBezTo>
                  <a:pt x="780" y="0"/>
                  <a:pt x="810" y="30"/>
                  <a:pt x="810" y="66"/>
                </a:cubicBezTo>
                <a:cubicBezTo>
                  <a:pt x="810" y="743"/>
                  <a:pt x="810" y="743"/>
                  <a:pt x="810" y="743"/>
                </a:cubicBezTo>
                <a:cubicBezTo>
                  <a:pt x="810" y="780"/>
                  <a:pt x="780" y="810"/>
                  <a:pt x="743" y="81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74000">
                <a:schemeClr val="accent2"/>
              </a:gs>
              <a:gs pos="83000">
                <a:schemeClr val="accent2"/>
              </a:gs>
              <a:gs pos="100000">
                <a:schemeClr val="accent2"/>
              </a:gs>
            </a:gsLst>
            <a:lin ang="7800000" scaled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36053" tIns="68087" rIns="136053" bIns="68087" numCol="1" anchor="t" anchorCtr="0" compatLnSpc="1">
            <a:prstTxWarp prst="textNoShape">
              <a:avLst/>
            </a:prstTxWarp>
          </a:bodyPr>
          <a:lstStyle/>
          <a:p>
            <a:pPr defTabSz="1360430"/>
            <a:endParaRPr lang="en-US" sz="2700">
              <a:solidFill>
                <a:srgbClr val="262626"/>
              </a:solidFill>
            </a:endParaRP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C263AB8-E2AF-4AC1-BE73-70E8DAE64446}"/>
              </a:ext>
            </a:extLst>
          </p:cNvPr>
          <p:cNvSpPr txBox="1">
            <a:spLocks/>
          </p:cNvSpPr>
          <p:nvPr userDrawn="1"/>
        </p:nvSpPr>
        <p:spPr>
          <a:xfrm>
            <a:off x="16892234" y="9008963"/>
            <a:ext cx="832002" cy="566774"/>
          </a:xfrm>
          <a:prstGeom prst="rect">
            <a:avLst/>
          </a:prstGeom>
        </p:spPr>
        <p:txBody>
          <a:bodyPr vert="horz" lIns="136053" tIns="68087" rIns="136053" bIns="68087" rtlCol="0" anchor="ctr"/>
          <a:lstStyle>
            <a:defPPr>
              <a:defRPr lang="id-ID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96CAF5E-82FD-46C1-8113-274199A6E6F4}" type="slidenum">
              <a:rPr lang="id-ID" b="1" smtClean="0">
                <a:solidFill>
                  <a:srgbClr val="FFFFFF"/>
                </a:solidFill>
                <a:latin typeface="Code Bold"/>
              </a:rPr>
              <a:pPr algn="ctr"/>
              <a:t>‹Nº›</a:t>
            </a:fld>
            <a:endParaRPr lang="id-ID" b="1" dirty="0">
              <a:solidFill>
                <a:srgbClr val="FFFFFF"/>
              </a:solidFill>
              <a:latin typeface="Code Bold"/>
            </a:endParaRPr>
          </a:p>
        </p:txBody>
      </p:sp>
      <p:sp>
        <p:nvSpPr>
          <p:cNvPr id="15" name="Text Placeholder 26">
            <a:extLst>
              <a:ext uri="{FF2B5EF4-FFF2-40B4-BE49-F238E27FC236}">
                <a16:creationId xmlns:a16="http://schemas.microsoft.com/office/drawing/2014/main" id="{9840D7DC-08E2-4E59-B0E5-EF11E05E0AC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36141" y="953370"/>
            <a:ext cx="6203157" cy="655173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Tittle Here</a:t>
            </a:r>
          </a:p>
        </p:txBody>
      </p:sp>
      <p:sp>
        <p:nvSpPr>
          <p:cNvPr id="16" name="Text Placeholder 26">
            <a:extLst>
              <a:ext uri="{FF2B5EF4-FFF2-40B4-BE49-F238E27FC236}">
                <a16:creationId xmlns:a16="http://schemas.microsoft.com/office/drawing/2014/main" id="{EEF0C320-E7C1-453E-A529-AF5702E76EB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36141" y="1760937"/>
            <a:ext cx="6203157" cy="65517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47892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23D31B81-1791-4B0F-88DC-793FD41FBF83}"/>
              </a:ext>
            </a:extLst>
          </p:cNvPr>
          <p:cNvSpPr txBox="1">
            <a:spLocks/>
          </p:cNvSpPr>
          <p:nvPr userDrawn="1"/>
        </p:nvSpPr>
        <p:spPr>
          <a:xfrm>
            <a:off x="961400" y="724074"/>
            <a:ext cx="1934790" cy="392900"/>
          </a:xfrm>
          <a:prstGeom prst="rect">
            <a:avLst/>
          </a:prstGeom>
        </p:spPr>
        <p:txBody>
          <a:bodyPr vert="horz" lIns="136053" tIns="68087" rIns="136053" bIns="68087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500" b="1" dirty="0">
                <a:solidFill>
                  <a:srgbClr val="262626"/>
                </a:solidFill>
                <a:latin typeface="Code Bold"/>
              </a:rPr>
              <a:t>MULTI</a:t>
            </a:r>
            <a:r>
              <a:rPr lang="en-US" sz="1500" dirty="0">
                <a:solidFill>
                  <a:srgbClr val="262626"/>
                </a:solidFill>
                <a:latin typeface="Code Bold"/>
              </a:rPr>
              <a:t>SLIDES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C182C13-B823-4175-B7B6-20D0354CFE27}"/>
              </a:ext>
            </a:extLst>
          </p:cNvPr>
          <p:cNvGrpSpPr/>
          <p:nvPr userDrawn="1"/>
        </p:nvGrpSpPr>
        <p:grpSpPr>
          <a:xfrm>
            <a:off x="732854" y="762938"/>
            <a:ext cx="263658" cy="337458"/>
            <a:chOff x="862013" y="193675"/>
            <a:chExt cx="663576" cy="849313"/>
          </a:xfrm>
          <a:effectLst/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24F6AA6D-A5BE-4C0F-A2AC-6551234A3A6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013" y="298450"/>
              <a:ext cx="560388" cy="744538"/>
            </a:xfrm>
            <a:custGeom>
              <a:avLst/>
              <a:gdLst>
                <a:gd name="T0" fmla="*/ 900 w 963"/>
                <a:gd name="T1" fmla="*/ 1273 h 1273"/>
                <a:gd name="T2" fmla="*/ 63 w 963"/>
                <a:gd name="T3" fmla="*/ 1273 h 1273"/>
                <a:gd name="T4" fmla="*/ 0 w 963"/>
                <a:gd name="T5" fmla="*/ 1210 h 1273"/>
                <a:gd name="T6" fmla="*/ 0 w 963"/>
                <a:gd name="T7" fmla="*/ 63 h 1273"/>
                <a:gd name="T8" fmla="*/ 63 w 963"/>
                <a:gd name="T9" fmla="*/ 0 h 1273"/>
                <a:gd name="T10" fmla="*/ 900 w 963"/>
                <a:gd name="T11" fmla="*/ 0 h 1273"/>
                <a:gd name="T12" fmla="*/ 963 w 963"/>
                <a:gd name="T13" fmla="*/ 63 h 1273"/>
                <a:gd name="T14" fmla="*/ 963 w 963"/>
                <a:gd name="T15" fmla="*/ 1210 h 1273"/>
                <a:gd name="T16" fmla="*/ 900 w 963"/>
                <a:gd name="T17" fmla="*/ 12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3" h="1273">
                  <a:moveTo>
                    <a:pt x="900" y="1273"/>
                  </a:moveTo>
                  <a:cubicBezTo>
                    <a:pt x="63" y="1273"/>
                    <a:pt x="63" y="1273"/>
                    <a:pt x="63" y="1273"/>
                  </a:cubicBezTo>
                  <a:cubicBezTo>
                    <a:pt x="28" y="1273"/>
                    <a:pt x="0" y="1245"/>
                    <a:pt x="0" y="121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8"/>
                    <a:pt x="28" y="0"/>
                    <a:pt x="63" y="0"/>
                  </a:cubicBezTo>
                  <a:cubicBezTo>
                    <a:pt x="900" y="0"/>
                    <a:pt x="900" y="0"/>
                    <a:pt x="900" y="0"/>
                  </a:cubicBezTo>
                  <a:cubicBezTo>
                    <a:pt x="935" y="0"/>
                    <a:pt x="963" y="28"/>
                    <a:pt x="963" y="63"/>
                  </a:cubicBezTo>
                  <a:cubicBezTo>
                    <a:pt x="963" y="1210"/>
                    <a:pt x="963" y="1210"/>
                    <a:pt x="963" y="1210"/>
                  </a:cubicBezTo>
                  <a:cubicBezTo>
                    <a:pt x="963" y="1245"/>
                    <a:pt x="935" y="1273"/>
                    <a:pt x="900" y="12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360430"/>
              <a:endParaRPr lang="en-US" sz="2700">
                <a:solidFill>
                  <a:srgbClr val="262626"/>
                </a:solidFill>
              </a:endParaRPr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529C88C1-293B-46F2-8326-771F1F521FAF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201" y="193675"/>
              <a:ext cx="560388" cy="746125"/>
            </a:xfrm>
            <a:custGeom>
              <a:avLst/>
              <a:gdLst>
                <a:gd name="T0" fmla="*/ 963 w 963"/>
                <a:gd name="T1" fmla="*/ 63 h 1274"/>
                <a:gd name="T2" fmla="*/ 900 w 963"/>
                <a:gd name="T3" fmla="*/ 0 h 1274"/>
                <a:gd name="T4" fmla="*/ 64 w 963"/>
                <a:gd name="T5" fmla="*/ 0 h 1274"/>
                <a:gd name="T6" fmla="*/ 0 w 963"/>
                <a:gd name="T7" fmla="*/ 63 h 1274"/>
                <a:gd name="T8" fmla="*/ 0 w 963"/>
                <a:gd name="T9" fmla="*/ 1210 h 1274"/>
                <a:gd name="T10" fmla="*/ 64 w 963"/>
                <a:gd name="T11" fmla="*/ 1274 h 1274"/>
                <a:gd name="T12" fmla="*/ 788 w 963"/>
                <a:gd name="T13" fmla="*/ 1274 h 1274"/>
                <a:gd name="T14" fmla="*/ 963 w 963"/>
                <a:gd name="T15" fmla="*/ 1073 h 1274"/>
                <a:gd name="T16" fmla="*/ 963 w 963"/>
                <a:gd name="T17" fmla="*/ 63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3" h="1274">
                  <a:moveTo>
                    <a:pt x="963" y="63"/>
                  </a:moveTo>
                  <a:cubicBezTo>
                    <a:pt x="963" y="28"/>
                    <a:pt x="935" y="0"/>
                    <a:pt x="900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8" y="0"/>
                    <a:pt x="0" y="28"/>
                    <a:pt x="0" y="63"/>
                  </a:cubicBezTo>
                  <a:cubicBezTo>
                    <a:pt x="0" y="1210"/>
                    <a:pt x="0" y="1210"/>
                    <a:pt x="0" y="1210"/>
                  </a:cubicBezTo>
                  <a:cubicBezTo>
                    <a:pt x="0" y="1245"/>
                    <a:pt x="28" y="1274"/>
                    <a:pt x="64" y="1274"/>
                  </a:cubicBezTo>
                  <a:cubicBezTo>
                    <a:pt x="788" y="1274"/>
                    <a:pt x="788" y="1274"/>
                    <a:pt x="788" y="1274"/>
                  </a:cubicBezTo>
                  <a:cubicBezTo>
                    <a:pt x="963" y="1073"/>
                    <a:pt x="963" y="1073"/>
                    <a:pt x="963" y="1073"/>
                  </a:cubicBezTo>
                  <a:lnTo>
                    <a:pt x="963" y="6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360430"/>
              <a:endParaRPr lang="en-US" sz="2700">
                <a:solidFill>
                  <a:srgbClr val="262626"/>
                </a:solidFill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0CD272AB-70BD-41A4-A8D4-590A191AB4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3988" y="822325"/>
              <a:ext cx="101600" cy="117475"/>
            </a:xfrm>
            <a:custGeom>
              <a:avLst/>
              <a:gdLst>
                <a:gd name="T0" fmla="*/ 175 w 175"/>
                <a:gd name="T1" fmla="*/ 0 h 201"/>
                <a:gd name="T2" fmla="*/ 64 w 175"/>
                <a:gd name="T3" fmla="*/ 0 h 201"/>
                <a:gd name="T4" fmla="*/ 0 w 175"/>
                <a:gd name="T5" fmla="*/ 63 h 201"/>
                <a:gd name="T6" fmla="*/ 0 w 175"/>
                <a:gd name="T7" fmla="*/ 201 h 201"/>
                <a:gd name="T8" fmla="*/ 175 w 175"/>
                <a:gd name="T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01">
                  <a:moveTo>
                    <a:pt x="175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8"/>
                    <a:pt x="0" y="63"/>
                  </a:cubicBezTo>
                  <a:cubicBezTo>
                    <a:pt x="0" y="201"/>
                    <a:pt x="0" y="201"/>
                    <a:pt x="0" y="201"/>
                  </a:cubicBezTo>
                  <a:lnTo>
                    <a:pt x="175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360430"/>
              <a:endParaRPr lang="en-US" sz="2700">
                <a:solidFill>
                  <a:srgbClr val="262626"/>
                </a:solidFill>
              </a:endParaRPr>
            </a:p>
          </p:txBody>
        </p:sp>
      </p:grpSp>
      <p:sp>
        <p:nvSpPr>
          <p:cNvPr id="22" name="Freeform 5">
            <a:extLst>
              <a:ext uri="{FF2B5EF4-FFF2-40B4-BE49-F238E27FC236}">
                <a16:creationId xmlns:a16="http://schemas.microsoft.com/office/drawing/2014/main" id="{F3CD4C41-FA40-42D3-AA88-F741F3E381A9}"/>
              </a:ext>
            </a:extLst>
          </p:cNvPr>
          <p:cNvSpPr>
            <a:spLocks/>
          </p:cNvSpPr>
          <p:nvPr/>
        </p:nvSpPr>
        <p:spPr bwMode="auto">
          <a:xfrm>
            <a:off x="17014269" y="9008963"/>
            <a:ext cx="587931" cy="592361"/>
          </a:xfrm>
          <a:custGeom>
            <a:avLst/>
            <a:gdLst>
              <a:gd name="T0" fmla="*/ 743 w 810"/>
              <a:gd name="T1" fmla="*/ 810 h 810"/>
              <a:gd name="T2" fmla="*/ 67 w 810"/>
              <a:gd name="T3" fmla="*/ 810 h 810"/>
              <a:gd name="T4" fmla="*/ 0 w 810"/>
              <a:gd name="T5" fmla="*/ 743 h 810"/>
              <a:gd name="T6" fmla="*/ 0 w 810"/>
              <a:gd name="T7" fmla="*/ 66 h 810"/>
              <a:gd name="T8" fmla="*/ 67 w 810"/>
              <a:gd name="T9" fmla="*/ 0 h 810"/>
              <a:gd name="T10" fmla="*/ 743 w 810"/>
              <a:gd name="T11" fmla="*/ 0 h 810"/>
              <a:gd name="T12" fmla="*/ 810 w 810"/>
              <a:gd name="T13" fmla="*/ 66 h 810"/>
              <a:gd name="T14" fmla="*/ 810 w 810"/>
              <a:gd name="T15" fmla="*/ 743 h 810"/>
              <a:gd name="T16" fmla="*/ 743 w 810"/>
              <a:gd name="T17" fmla="*/ 810 h 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10" h="810">
                <a:moveTo>
                  <a:pt x="743" y="810"/>
                </a:moveTo>
                <a:cubicBezTo>
                  <a:pt x="67" y="810"/>
                  <a:pt x="67" y="810"/>
                  <a:pt x="67" y="810"/>
                </a:cubicBezTo>
                <a:cubicBezTo>
                  <a:pt x="30" y="810"/>
                  <a:pt x="0" y="780"/>
                  <a:pt x="0" y="743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30"/>
                  <a:pt x="30" y="0"/>
                  <a:pt x="67" y="0"/>
                </a:cubicBezTo>
                <a:cubicBezTo>
                  <a:pt x="743" y="0"/>
                  <a:pt x="743" y="0"/>
                  <a:pt x="743" y="0"/>
                </a:cubicBezTo>
                <a:cubicBezTo>
                  <a:pt x="780" y="0"/>
                  <a:pt x="810" y="30"/>
                  <a:pt x="810" y="66"/>
                </a:cubicBezTo>
                <a:cubicBezTo>
                  <a:pt x="810" y="743"/>
                  <a:pt x="810" y="743"/>
                  <a:pt x="810" y="743"/>
                </a:cubicBezTo>
                <a:cubicBezTo>
                  <a:pt x="810" y="780"/>
                  <a:pt x="780" y="810"/>
                  <a:pt x="743" y="81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74000">
                <a:schemeClr val="accent2"/>
              </a:gs>
              <a:gs pos="83000">
                <a:schemeClr val="accent2"/>
              </a:gs>
              <a:gs pos="100000">
                <a:schemeClr val="accent2"/>
              </a:gs>
            </a:gsLst>
            <a:lin ang="7800000" scaled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36053" tIns="68087" rIns="136053" bIns="68087" numCol="1" anchor="t" anchorCtr="0" compatLnSpc="1">
            <a:prstTxWarp prst="textNoShape">
              <a:avLst/>
            </a:prstTxWarp>
          </a:bodyPr>
          <a:lstStyle/>
          <a:p>
            <a:pPr defTabSz="1360430"/>
            <a:endParaRPr lang="en-US" sz="2700">
              <a:solidFill>
                <a:srgbClr val="262626"/>
              </a:solidFill>
            </a:endParaRP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DF3B4B49-B770-417B-AF4E-126CDC3B4184}"/>
              </a:ext>
            </a:extLst>
          </p:cNvPr>
          <p:cNvSpPr txBox="1">
            <a:spLocks/>
          </p:cNvSpPr>
          <p:nvPr userDrawn="1"/>
        </p:nvSpPr>
        <p:spPr>
          <a:xfrm>
            <a:off x="16892234" y="9008963"/>
            <a:ext cx="832002" cy="566774"/>
          </a:xfrm>
          <a:prstGeom prst="rect">
            <a:avLst/>
          </a:prstGeom>
        </p:spPr>
        <p:txBody>
          <a:bodyPr vert="horz" lIns="136053" tIns="68087" rIns="136053" bIns="68087" rtlCol="0" anchor="ctr"/>
          <a:lstStyle>
            <a:defPPr>
              <a:defRPr lang="id-ID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96CAF5E-82FD-46C1-8113-274199A6E6F4}" type="slidenum">
              <a:rPr lang="id-ID" b="1" smtClean="0">
                <a:solidFill>
                  <a:srgbClr val="FFFFFF"/>
                </a:solidFill>
                <a:latin typeface="Code Bold"/>
              </a:rPr>
              <a:pPr algn="ctr"/>
              <a:t>‹Nº›</a:t>
            </a:fld>
            <a:endParaRPr lang="id-ID" b="1" dirty="0">
              <a:solidFill>
                <a:srgbClr val="FFFFFF"/>
              </a:solidFill>
              <a:latin typeface="Code Bold"/>
            </a:endParaRP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7F19E1F4-FB0B-47D5-BAE1-62CE2B05644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36141" y="953370"/>
            <a:ext cx="6203157" cy="655173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Tittle Here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41C46851-8C7C-4D45-803F-F2CE0BB86C3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36141" y="1760937"/>
            <a:ext cx="6203157" cy="65517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Here</a:t>
            </a:r>
          </a:p>
        </p:txBody>
      </p:sp>
    </p:spTree>
    <p:extLst>
      <p:ext uri="{BB962C8B-B14F-4D97-AF65-F5344CB8AC3E}">
        <p14:creationId xmlns:p14="http://schemas.microsoft.com/office/powerpoint/2010/main" val="2335686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6">
            <a:extLst>
              <a:ext uri="{FF2B5EF4-FFF2-40B4-BE49-F238E27FC236}">
                <a16:creationId xmlns:a16="http://schemas.microsoft.com/office/drawing/2014/main" id="{0929DEC5-F6AF-474D-8695-23D85FD27B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3133" y="2035047"/>
            <a:ext cx="4384782" cy="833978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Tittle Here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A1797D0F-8801-4223-89DE-1FE478317EA0}"/>
              </a:ext>
            </a:extLst>
          </p:cNvPr>
          <p:cNvSpPr txBox="1">
            <a:spLocks/>
          </p:cNvSpPr>
          <p:nvPr userDrawn="1"/>
        </p:nvSpPr>
        <p:spPr>
          <a:xfrm>
            <a:off x="961400" y="724074"/>
            <a:ext cx="1934790" cy="392900"/>
          </a:xfrm>
          <a:prstGeom prst="rect">
            <a:avLst/>
          </a:prstGeom>
        </p:spPr>
        <p:txBody>
          <a:bodyPr vert="horz" lIns="136053" tIns="68087" rIns="136053" bIns="68087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500" b="1" dirty="0">
                <a:solidFill>
                  <a:srgbClr val="262626"/>
                </a:solidFill>
                <a:latin typeface="Code Bold"/>
              </a:rPr>
              <a:t>MULTI</a:t>
            </a:r>
            <a:r>
              <a:rPr lang="en-US" sz="1500" dirty="0">
                <a:solidFill>
                  <a:srgbClr val="262626"/>
                </a:solidFill>
                <a:latin typeface="Code Bold"/>
              </a:rPr>
              <a:t>SLIDES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3886EF6-4789-4976-A8F3-EAB6C5303357}"/>
              </a:ext>
            </a:extLst>
          </p:cNvPr>
          <p:cNvGrpSpPr/>
          <p:nvPr userDrawn="1"/>
        </p:nvGrpSpPr>
        <p:grpSpPr>
          <a:xfrm>
            <a:off x="732854" y="762938"/>
            <a:ext cx="263658" cy="337458"/>
            <a:chOff x="862013" y="193675"/>
            <a:chExt cx="663576" cy="849313"/>
          </a:xfrm>
          <a:effectLst/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CDF9893E-5856-4A2D-959F-F671A7F293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013" y="298450"/>
              <a:ext cx="560388" cy="744538"/>
            </a:xfrm>
            <a:custGeom>
              <a:avLst/>
              <a:gdLst>
                <a:gd name="T0" fmla="*/ 900 w 963"/>
                <a:gd name="T1" fmla="*/ 1273 h 1273"/>
                <a:gd name="T2" fmla="*/ 63 w 963"/>
                <a:gd name="T3" fmla="*/ 1273 h 1273"/>
                <a:gd name="T4" fmla="*/ 0 w 963"/>
                <a:gd name="T5" fmla="*/ 1210 h 1273"/>
                <a:gd name="T6" fmla="*/ 0 w 963"/>
                <a:gd name="T7" fmla="*/ 63 h 1273"/>
                <a:gd name="T8" fmla="*/ 63 w 963"/>
                <a:gd name="T9" fmla="*/ 0 h 1273"/>
                <a:gd name="T10" fmla="*/ 900 w 963"/>
                <a:gd name="T11" fmla="*/ 0 h 1273"/>
                <a:gd name="T12" fmla="*/ 963 w 963"/>
                <a:gd name="T13" fmla="*/ 63 h 1273"/>
                <a:gd name="T14" fmla="*/ 963 w 963"/>
                <a:gd name="T15" fmla="*/ 1210 h 1273"/>
                <a:gd name="T16" fmla="*/ 900 w 963"/>
                <a:gd name="T17" fmla="*/ 12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3" h="1273">
                  <a:moveTo>
                    <a:pt x="900" y="1273"/>
                  </a:moveTo>
                  <a:cubicBezTo>
                    <a:pt x="63" y="1273"/>
                    <a:pt x="63" y="1273"/>
                    <a:pt x="63" y="1273"/>
                  </a:cubicBezTo>
                  <a:cubicBezTo>
                    <a:pt x="28" y="1273"/>
                    <a:pt x="0" y="1245"/>
                    <a:pt x="0" y="121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8"/>
                    <a:pt x="28" y="0"/>
                    <a:pt x="63" y="0"/>
                  </a:cubicBezTo>
                  <a:cubicBezTo>
                    <a:pt x="900" y="0"/>
                    <a:pt x="900" y="0"/>
                    <a:pt x="900" y="0"/>
                  </a:cubicBezTo>
                  <a:cubicBezTo>
                    <a:pt x="935" y="0"/>
                    <a:pt x="963" y="28"/>
                    <a:pt x="963" y="63"/>
                  </a:cubicBezTo>
                  <a:cubicBezTo>
                    <a:pt x="963" y="1210"/>
                    <a:pt x="963" y="1210"/>
                    <a:pt x="963" y="1210"/>
                  </a:cubicBezTo>
                  <a:cubicBezTo>
                    <a:pt x="963" y="1245"/>
                    <a:pt x="935" y="1273"/>
                    <a:pt x="900" y="12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360430"/>
              <a:endParaRPr lang="en-US" sz="2700">
                <a:solidFill>
                  <a:srgbClr val="262626"/>
                </a:solidFill>
              </a:endParaRPr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97BE1A2C-0AA2-408C-960C-C7652C304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201" y="193675"/>
              <a:ext cx="560388" cy="746125"/>
            </a:xfrm>
            <a:custGeom>
              <a:avLst/>
              <a:gdLst>
                <a:gd name="T0" fmla="*/ 963 w 963"/>
                <a:gd name="T1" fmla="*/ 63 h 1274"/>
                <a:gd name="T2" fmla="*/ 900 w 963"/>
                <a:gd name="T3" fmla="*/ 0 h 1274"/>
                <a:gd name="T4" fmla="*/ 64 w 963"/>
                <a:gd name="T5" fmla="*/ 0 h 1274"/>
                <a:gd name="T6" fmla="*/ 0 w 963"/>
                <a:gd name="T7" fmla="*/ 63 h 1274"/>
                <a:gd name="T8" fmla="*/ 0 w 963"/>
                <a:gd name="T9" fmla="*/ 1210 h 1274"/>
                <a:gd name="T10" fmla="*/ 64 w 963"/>
                <a:gd name="T11" fmla="*/ 1274 h 1274"/>
                <a:gd name="T12" fmla="*/ 788 w 963"/>
                <a:gd name="T13" fmla="*/ 1274 h 1274"/>
                <a:gd name="T14" fmla="*/ 963 w 963"/>
                <a:gd name="T15" fmla="*/ 1073 h 1274"/>
                <a:gd name="T16" fmla="*/ 963 w 963"/>
                <a:gd name="T17" fmla="*/ 63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3" h="1274">
                  <a:moveTo>
                    <a:pt x="963" y="63"/>
                  </a:moveTo>
                  <a:cubicBezTo>
                    <a:pt x="963" y="28"/>
                    <a:pt x="935" y="0"/>
                    <a:pt x="900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8" y="0"/>
                    <a:pt x="0" y="28"/>
                    <a:pt x="0" y="63"/>
                  </a:cubicBezTo>
                  <a:cubicBezTo>
                    <a:pt x="0" y="1210"/>
                    <a:pt x="0" y="1210"/>
                    <a:pt x="0" y="1210"/>
                  </a:cubicBezTo>
                  <a:cubicBezTo>
                    <a:pt x="0" y="1245"/>
                    <a:pt x="28" y="1274"/>
                    <a:pt x="64" y="1274"/>
                  </a:cubicBezTo>
                  <a:cubicBezTo>
                    <a:pt x="788" y="1274"/>
                    <a:pt x="788" y="1274"/>
                    <a:pt x="788" y="1274"/>
                  </a:cubicBezTo>
                  <a:cubicBezTo>
                    <a:pt x="963" y="1073"/>
                    <a:pt x="963" y="1073"/>
                    <a:pt x="963" y="1073"/>
                  </a:cubicBezTo>
                  <a:lnTo>
                    <a:pt x="963" y="6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360430"/>
              <a:endParaRPr lang="en-US" sz="2700">
                <a:solidFill>
                  <a:srgbClr val="262626"/>
                </a:solidFill>
              </a:endParaRPr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B880FEF8-B4BC-466B-BAE2-6F4800D8E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3988" y="822325"/>
              <a:ext cx="101600" cy="117475"/>
            </a:xfrm>
            <a:custGeom>
              <a:avLst/>
              <a:gdLst>
                <a:gd name="T0" fmla="*/ 175 w 175"/>
                <a:gd name="T1" fmla="*/ 0 h 201"/>
                <a:gd name="T2" fmla="*/ 64 w 175"/>
                <a:gd name="T3" fmla="*/ 0 h 201"/>
                <a:gd name="T4" fmla="*/ 0 w 175"/>
                <a:gd name="T5" fmla="*/ 63 h 201"/>
                <a:gd name="T6" fmla="*/ 0 w 175"/>
                <a:gd name="T7" fmla="*/ 201 h 201"/>
                <a:gd name="T8" fmla="*/ 175 w 175"/>
                <a:gd name="T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01">
                  <a:moveTo>
                    <a:pt x="175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8"/>
                    <a:pt x="0" y="63"/>
                  </a:cubicBezTo>
                  <a:cubicBezTo>
                    <a:pt x="0" y="201"/>
                    <a:pt x="0" y="201"/>
                    <a:pt x="0" y="201"/>
                  </a:cubicBezTo>
                  <a:lnTo>
                    <a:pt x="175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360430"/>
              <a:endParaRPr lang="en-US" sz="2700">
                <a:solidFill>
                  <a:srgbClr val="262626"/>
                </a:solidFill>
              </a:endParaRPr>
            </a:p>
          </p:txBody>
        </p:sp>
      </p:grpSp>
      <p:sp>
        <p:nvSpPr>
          <p:cNvPr id="16" name="Freeform 5">
            <a:extLst>
              <a:ext uri="{FF2B5EF4-FFF2-40B4-BE49-F238E27FC236}">
                <a16:creationId xmlns:a16="http://schemas.microsoft.com/office/drawing/2014/main" id="{DC891C81-F211-4E7A-BFA8-A470CDE31922}"/>
              </a:ext>
            </a:extLst>
          </p:cNvPr>
          <p:cNvSpPr>
            <a:spLocks/>
          </p:cNvSpPr>
          <p:nvPr userDrawn="1"/>
        </p:nvSpPr>
        <p:spPr bwMode="auto">
          <a:xfrm>
            <a:off x="17014269" y="9008963"/>
            <a:ext cx="587931" cy="592361"/>
          </a:xfrm>
          <a:custGeom>
            <a:avLst/>
            <a:gdLst>
              <a:gd name="T0" fmla="*/ 743 w 810"/>
              <a:gd name="T1" fmla="*/ 810 h 810"/>
              <a:gd name="T2" fmla="*/ 67 w 810"/>
              <a:gd name="T3" fmla="*/ 810 h 810"/>
              <a:gd name="T4" fmla="*/ 0 w 810"/>
              <a:gd name="T5" fmla="*/ 743 h 810"/>
              <a:gd name="T6" fmla="*/ 0 w 810"/>
              <a:gd name="T7" fmla="*/ 66 h 810"/>
              <a:gd name="T8" fmla="*/ 67 w 810"/>
              <a:gd name="T9" fmla="*/ 0 h 810"/>
              <a:gd name="T10" fmla="*/ 743 w 810"/>
              <a:gd name="T11" fmla="*/ 0 h 810"/>
              <a:gd name="T12" fmla="*/ 810 w 810"/>
              <a:gd name="T13" fmla="*/ 66 h 810"/>
              <a:gd name="T14" fmla="*/ 810 w 810"/>
              <a:gd name="T15" fmla="*/ 743 h 810"/>
              <a:gd name="T16" fmla="*/ 743 w 810"/>
              <a:gd name="T17" fmla="*/ 810 h 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10" h="810">
                <a:moveTo>
                  <a:pt x="743" y="810"/>
                </a:moveTo>
                <a:cubicBezTo>
                  <a:pt x="67" y="810"/>
                  <a:pt x="67" y="810"/>
                  <a:pt x="67" y="810"/>
                </a:cubicBezTo>
                <a:cubicBezTo>
                  <a:pt x="30" y="810"/>
                  <a:pt x="0" y="780"/>
                  <a:pt x="0" y="743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30"/>
                  <a:pt x="30" y="0"/>
                  <a:pt x="67" y="0"/>
                </a:cubicBezTo>
                <a:cubicBezTo>
                  <a:pt x="743" y="0"/>
                  <a:pt x="743" y="0"/>
                  <a:pt x="743" y="0"/>
                </a:cubicBezTo>
                <a:cubicBezTo>
                  <a:pt x="780" y="0"/>
                  <a:pt x="810" y="30"/>
                  <a:pt x="810" y="66"/>
                </a:cubicBezTo>
                <a:cubicBezTo>
                  <a:pt x="810" y="743"/>
                  <a:pt x="810" y="743"/>
                  <a:pt x="810" y="743"/>
                </a:cubicBezTo>
                <a:cubicBezTo>
                  <a:pt x="810" y="780"/>
                  <a:pt x="780" y="810"/>
                  <a:pt x="743" y="81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74000">
                <a:schemeClr val="accent2"/>
              </a:gs>
              <a:gs pos="83000">
                <a:schemeClr val="accent2"/>
              </a:gs>
              <a:gs pos="100000">
                <a:schemeClr val="accent2"/>
              </a:gs>
            </a:gsLst>
            <a:lin ang="7800000" scaled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36053" tIns="68087" rIns="136053" bIns="68087" numCol="1" anchor="t" anchorCtr="0" compatLnSpc="1">
            <a:prstTxWarp prst="textNoShape">
              <a:avLst/>
            </a:prstTxWarp>
          </a:bodyPr>
          <a:lstStyle/>
          <a:p>
            <a:pPr defTabSz="1360430"/>
            <a:endParaRPr lang="en-US" sz="2700">
              <a:solidFill>
                <a:srgbClr val="262626"/>
              </a:solidFill>
            </a:endParaRP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EAC5146-257A-4348-BDBE-4A8743BAE92A}"/>
              </a:ext>
            </a:extLst>
          </p:cNvPr>
          <p:cNvSpPr txBox="1">
            <a:spLocks/>
          </p:cNvSpPr>
          <p:nvPr userDrawn="1"/>
        </p:nvSpPr>
        <p:spPr>
          <a:xfrm>
            <a:off x="16892234" y="9008963"/>
            <a:ext cx="832002" cy="566774"/>
          </a:xfrm>
          <a:prstGeom prst="rect">
            <a:avLst/>
          </a:prstGeom>
        </p:spPr>
        <p:txBody>
          <a:bodyPr vert="horz" lIns="136053" tIns="68087" rIns="136053" bIns="68087" rtlCol="0" anchor="ctr"/>
          <a:lstStyle>
            <a:defPPr>
              <a:defRPr lang="id-ID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96CAF5E-82FD-46C1-8113-274199A6E6F4}" type="slidenum">
              <a:rPr lang="id-ID" b="1" smtClean="0">
                <a:solidFill>
                  <a:srgbClr val="FFFFFF"/>
                </a:solidFill>
                <a:latin typeface="Code Bold"/>
              </a:rPr>
              <a:pPr algn="ctr"/>
              <a:t>‹Nº›</a:t>
            </a:fld>
            <a:endParaRPr lang="id-ID" b="1" dirty="0">
              <a:solidFill>
                <a:srgbClr val="FFFFFF"/>
              </a:solidFill>
              <a:latin typeface="Code Bold"/>
            </a:endParaRPr>
          </a:p>
        </p:txBody>
      </p:sp>
    </p:spTree>
    <p:extLst>
      <p:ext uri="{BB962C8B-B14F-4D97-AF65-F5344CB8AC3E}">
        <p14:creationId xmlns:p14="http://schemas.microsoft.com/office/powerpoint/2010/main" val="3381326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6">
            <a:extLst>
              <a:ext uri="{FF2B5EF4-FFF2-40B4-BE49-F238E27FC236}">
                <a16:creationId xmlns:a16="http://schemas.microsoft.com/office/drawing/2014/main" id="{83BFD6C4-3F04-4B12-8E76-F4BE78C705C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36141" y="953370"/>
            <a:ext cx="6203157" cy="655173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Tittle Here</a:t>
            </a:r>
          </a:p>
        </p:txBody>
      </p:sp>
      <p:sp>
        <p:nvSpPr>
          <p:cNvPr id="8" name="Text Placeholder 26">
            <a:extLst>
              <a:ext uri="{FF2B5EF4-FFF2-40B4-BE49-F238E27FC236}">
                <a16:creationId xmlns:a16="http://schemas.microsoft.com/office/drawing/2014/main" id="{60F9D7A1-BB6C-4E12-9602-9EA6D9C57B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36141" y="1760937"/>
            <a:ext cx="6203157" cy="65517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8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11" name="Text Placeholder 26">
            <a:extLst>
              <a:ext uri="{FF2B5EF4-FFF2-40B4-BE49-F238E27FC236}">
                <a16:creationId xmlns:a16="http://schemas.microsoft.com/office/drawing/2014/main" id="{DA05D932-41EC-46BC-903C-B1A7C1BD0DE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10257" y="4523024"/>
            <a:ext cx="13467489" cy="1821146"/>
          </a:xfrm>
        </p:spPr>
        <p:txBody>
          <a:bodyPr>
            <a:noAutofit/>
          </a:bodyPr>
          <a:lstStyle>
            <a:lvl1pPr marL="0" indent="0" algn="ctr">
              <a:buNone/>
              <a:defRPr sz="81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Tittle Here</a:t>
            </a:r>
          </a:p>
        </p:txBody>
      </p:sp>
    </p:spTree>
    <p:extLst>
      <p:ext uri="{BB962C8B-B14F-4D97-AF65-F5344CB8AC3E}">
        <p14:creationId xmlns:p14="http://schemas.microsoft.com/office/powerpoint/2010/main" val="1154712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3">
            <a:extLst>
              <a:ext uri="{FF2B5EF4-FFF2-40B4-BE49-F238E27FC236}">
                <a16:creationId xmlns:a16="http://schemas.microsoft.com/office/drawing/2014/main" id="{376EC999-1427-4871-8CFA-6B188C9D70F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72077" y="2769317"/>
            <a:ext cx="5486400" cy="6535712"/>
          </a:xfrm>
        </p:spPr>
        <p:txBody>
          <a:bodyPr/>
          <a:lstStyle/>
          <a:p>
            <a:endParaRPr lang="en-US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665E2D11-3F2A-44FE-A49F-29F0A2DB588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886406" y="3135150"/>
            <a:ext cx="1658223" cy="1658223"/>
          </a:xfrm>
          <a:prstGeom prst="ellipse">
            <a:avLst/>
          </a:pr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A764B6FE-DF73-4D54-A566-D95DCEBF04E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1094183" y="3135150"/>
            <a:ext cx="1658223" cy="1658223"/>
          </a:xfrm>
          <a:prstGeom prst="ellipse">
            <a:avLst/>
          </a:pr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EDF1EBAE-FDAD-4EF5-AE36-67A86C797B5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301960" y="3135150"/>
            <a:ext cx="1658223" cy="1658223"/>
          </a:xfrm>
          <a:prstGeom prst="ellipse">
            <a:avLst/>
          </a:pr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E5EC0090-ED82-43FF-9E0A-CA97B8F7C86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86406" y="6512214"/>
            <a:ext cx="1658223" cy="1658223"/>
          </a:xfrm>
          <a:prstGeom prst="ellipse">
            <a:avLst/>
          </a:pr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E234CCAD-9402-4AC0-9A12-58CD8BBAFBB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1094183" y="6512214"/>
            <a:ext cx="1658223" cy="1658223"/>
          </a:xfrm>
          <a:prstGeom prst="ellipse">
            <a:avLst/>
          </a:pr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1D122BB9-711C-4B25-BC46-FD44AF3D417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4301960" y="6512214"/>
            <a:ext cx="1658223" cy="1658223"/>
          </a:xfrm>
          <a:prstGeom prst="ellipse">
            <a:avLst/>
          </a:pr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86B3C482-4785-47A9-B1A1-39240F82A8D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36141" y="953370"/>
            <a:ext cx="6203157" cy="655173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Tittle Here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BBF00F99-6EAD-4BDA-B55B-FF54CCBA51D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36141" y="1760937"/>
            <a:ext cx="6203157" cy="65517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5D3FFEC1-117B-4338-9063-209A9EEB728D}"/>
              </a:ext>
            </a:extLst>
          </p:cNvPr>
          <p:cNvSpPr txBox="1">
            <a:spLocks/>
          </p:cNvSpPr>
          <p:nvPr userDrawn="1"/>
        </p:nvSpPr>
        <p:spPr>
          <a:xfrm>
            <a:off x="961400" y="724074"/>
            <a:ext cx="1934790" cy="392900"/>
          </a:xfrm>
          <a:prstGeom prst="rect">
            <a:avLst/>
          </a:prstGeom>
        </p:spPr>
        <p:txBody>
          <a:bodyPr vert="horz" lIns="136053" tIns="68087" rIns="136053" bIns="68087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500" b="1" dirty="0">
                <a:solidFill>
                  <a:srgbClr val="262626"/>
                </a:solidFill>
                <a:latin typeface="Code Bold"/>
              </a:rPr>
              <a:t>MULTI</a:t>
            </a:r>
            <a:r>
              <a:rPr lang="en-US" sz="1500" dirty="0">
                <a:solidFill>
                  <a:srgbClr val="262626"/>
                </a:solidFill>
                <a:latin typeface="Code Bold"/>
              </a:rPr>
              <a:t>SLIDES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3B166AA-CD62-416C-9937-7E9A6A119770}"/>
              </a:ext>
            </a:extLst>
          </p:cNvPr>
          <p:cNvGrpSpPr/>
          <p:nvPr userDrawn="1"/>
        </p:nvGrpSpPr>
        <p:grpSpPr>
          <a:xfrm>
            <a:off x="732854" y="762938"/>
            <a:ext cx="263658" cy="337458"/>
            <a:chOff x="862013" y="193675"/>
            <a:chExt cx="663576" cy="849313"/>
          </a:xfrm>
          <a:effectLst/>
        </p:grpSpPr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31E63624-A648-4692-A6BA-701FDCDB0B1A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013" y="298450"/>
              <a:ext cx="560388" cy="744538"/>
            </a:xfrm>
            <a:custGeom>
              <a:avLst/>
              <a:gdLst>
                <a:gd name="T0" fmla="*/ 900 w 963"/>
                <a:gd name="T1" fmla="*/ 1273 h 1273"/>
                <a:gd name="T2" fmla="*/ 63 w 963"/>
                <a:gd name="T3" fmla="*/ 1273 h 1273"/>
                <a:gd name="T4" fmla="*/ 0 w 963"/>
                <a:gd name="T5" fmla="*/ 1210 h 1273"/>
                <a:gd name="T6" fmla="*/ 0 w 963"/>
                <a:gd name="T7" fmla="*/ 63 h 1273"/>
                <a:gd name="T8" fmla="*/ 63 w 963"/>
                <a:gd name="T9" fmla="*/ 0 h 1273"/>
                <a:gd name="T10" fmla="*/ 900 w 963"/>
                <a:gd name="T11" fmla="*/ 0 h 1273"/>
                <a:gd name="T12" fmla="*/ 963 w 963"/>
                <a:gd name="T13" fmla="*/ 63 h 1273"/>
                <a:gd name="T14" fmla="*/ 963 w 963"/>
                <a:gd name="T15" fmla="*/ 1210 h 1273"/>
                <a:gd name="T16" fmla="*/ 900 w 963"/>
                <a:gd name="T17" fmla="*/ 12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3" h="1273">
                  <a:moveTo>
                    <a:pt x="900" y="1273"/>
                  </a:moveTo>
                  <a:cubicBezTo>
                    <a:pt x="63" y="1273"/>
                    <a:pt x="63" y="1273"/>
                    <a:pt x="63" y="1273"/>
                  </a:cubicBezTo>
                  <a:cubicBezTo>
                    <a:pt x="28" y="1273"/>
                    <a:pt x="0" y="1245"/>
                    <a:pt x="0" y="121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8"/>
                    <a:pt x="28" y="0"/>
                    <a:pt x="63" y="0"/>
                  </a:cubicBezTo>
                  <a:cubicBezTo>
                    <a:pt x="900" y="0"/>
                    <a:pt x="900" y="0"/>
                    <a:pt x="900" y="0"/>
                  </a:cubicBezTo>
                  <a:cubicBezTo>
                    <a:pt x="935" y="0"/>
                    <a:pt x="963" y="28"/>
                    <a:pt x="963" y="63"/>
                  </a:cubicBezTo>
                  <a:cubicBezTo>
                    <a:pt x="963" y="1210"/>
                    <a:pt x="963" y="1210"/>
                    <a:pt x="963" y="1210"/>
                  </a:cubicBezTo>
                  <a:cubicBezTo>
                    <a:pt x="963" y="1245"/>
                    <a:pt x="935" y="1273"/>
                    <a:pt x="900" y="12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360430"/>
              <a:endParaRPr lang="en-US" sz="2700">
                <a:solidFill>
                  <a:srgbClr val="262626"/>
                </a:solidFill>
              </a:endParaRPr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A68F9295-E7AA-4560-9639-DE27B52F5439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201" y="193675"/>
              <a:ext cx="560388" cy="746125"/>
            </a:xfrm>
            <a:custGeom>
              <a:avLst/>
              <a:gdLst>
                <a:gd name="T0" fmla="*/ 963 w 963"/>
                <a:gd name="T1" fmla="*/ 63 h 1274"/>
                <a:gd name="T2" fmla="*/ 900 w 963"/>
                <a:gd name="T3" fmla="*/ 0 h 1274"/>
                <a:gd name="T4" fmla="*/ 64 w 963"/>
                <a:gd name="T5" fmla="*/ 0 h 1274"/>
                <a:gd name="T6" fmla="*/ 0 w 963"/>
                <a:gd name="T7" fmla="*/ 63 h 1274"/>
                <a:gd name="T8" fmla="*/ 0 w 963"/>
                <a:gd name="T9" fmla="*/ 1210 h 1274"/>
                <a:gd name="T10" fmla="*/ 64 w 963"/>
                <a:gd name="T11" fmla="*/ 1274 h 1274"/>
                <a:gd name="T12" fmla="*/ 788 w 963"/>
                <a:gd name="T13" fmla="*/ 1274 h 1274"/>
                <a:gd name="T14" fmla="*/ 963 w 963"/>
                <a:gd name="T15" fmla="*/ 1073 h 1274"/>
                <a:gd name="T16" fmla="*/ 963 w 963"/>
                <a:gd name="T17" fmla="*/ 63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3" h="1274">
                  <a:moveTo>
                    <a:pt x="963" y="63"/>
                  </a:moveTo>
                  <a:cubicBezTo>
                    <a:pt x="963" y="28"/>
                    <a:pt x="935" y="0"/>
                    <a:pt x="900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8" y="0"/>
                    <a:pt x="0" y="28"/>
                    <a:pt x="0" y="63"/>
                  </a:cubicBezTo>
                  <a:cubicBezTo>
                    <a:pt x="0" y="1210"/>
                    <a:pt x="0" y="1210"/>
                    <a:pt x="0" y="1210"/>
                  </a:cubicBezTo>
                  <a:cubicBezTo>
                    <a:pt x="0" y="1245"/>
                    <a:pt x="28" y="1274"/>
                    <a:pt x="64" y="1274"/>
                  </a:cubicBezTo>
                  <a:cubicBezTo>
                    <a:pt x="788" y="1274"/>
                    <a:pt x="788" y="1274"/>
                    <a:pt x="788" y="1274"/>
                  </a:cubicBezTo>
                  <a:cubicBezTo>
                    <a:pt x="963" y="1073"/>
                    <a:pt x="963" y="1073"/>
                    <a:pt x="963" y="1073"/>
                  </a:cubicBezTo>
                  <a:lnTo>
                    <a:pt x="963" y="6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360430"/>
              <a:endParaRPr lang="en-US" sz="2700">
                <a:solidFill>
                  <a:srgbClr val="262626"/>
                </a:solidFill>
              </a:endParaRPr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33542910-1A54-4B61-A278-76D9ED906E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3988" y="822325"/>
              <a:ext cx="101600" cy="117475"/>
            </a:xfrm>
            <a:custGeom>
              <a:avLst/>
              <a:gdLst>
                <a:gd name="T0" fmla="*/ 175 w 175"/>
                <a:gd name="T1" fmla="*/ 0 h 201"/>
                <a:gd name="T2" fmla="*/ 64 w 175"/>
                <a:gd name="T3" fmla="*/ 0 h 201"/>
                <a:gd name="T4" fmla="*/ 0 w 175"/>
                <a:gd name="T5" fmla="*/ 63 h 201"/>
                <a:gd name="T6" fmla="*/ 0 w 175"/>
                <a:gd name="T7" fmla="*/ 201 h 201"/>
                <a:gd name="T8" fmla="*/ 175 w 175"/>
                <a:gd name="T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01">
                  <a:moveTo>
                    <a:pt x="175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8"/>
                    <a:pt x="0" y="63"/>
                  </a:cubicBezTo>
                  <a:cubicBezTo>
                    <a:pt x="0" y="201"/>
                    <a:pt x="0" y="201"/>
                    <a:pt x="0" y="201"/>
                  </a:cubicBezTo>
                  <a:lnTo>
                    <a:pt x="175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360430"/>
              <a:endParaRPr lang="en-US" sz="2700">
                <a:solidFill>
                  <a:srgbClr val="262626"/>
                </a:solidFill>
              </a:endParaRPr>
            </a:p>
          </p:txBody>
        </p:sp>
      </p:grpSp>
      <p:sp>
        <p:nvSpPr>
          <p:cNvPr id="37" name="Freeform 5">
            <a:extLst>
              <a:ext uri="{FF2B5EF4-FFF2-40B4-BE49-F238E27FC236}">
                <a16:creationId xmlns:a16="http://schemas.microsoft.com/office/drawing/2014/main" id="{8E933156-105A-47A6-A735-27F6E6B85AFB}"/>
              </a:ext>
            </a:extLst>
          </p:cNvPr>
          <p:cNvSpPr>
            <a:spLocks/>
          </p:cNvSpPr>
          <p:nvPr userDrawn="1"/>
        </p:nvSpPr>
        <p:spPr bwMode="auto">
          <a:xfrm>
            <a:off x="17014269" y="9008963"/>
            <a:ext cx="587931" cy="592361"/>
          </a:xfrm>
          <a:custGeom>
            <a:avLst/>
            <a:gdLst>
              <a:gd name="T0" fmla="*/ 743 w 810"/>
              <a:gd name="T1" fmla="*/ 810 h 810"/>
              <a:gd name="T2" fmla="*/ 67 w 810"/>
              <a:gd name="T3" fmla="*/ 810 h 810"/>
              <a:gd name="T4" fmla="*/ 0 w 810"/>
              <a:gd name="T5" fmla="*/ 743 h 810"/>
              <a:gd name="T6" fmla="*/ 0 w 810"/>
              <a:gd name="T7" fmla="*/ 66 h 810"/>
              <a:gd name="T8" fmla="*/ 67 w 810"/>
              <a:gd name="T9" fmla="*/ 0 h 810"/>
              <a:gd name="T10" fmla="*/ 743 w 810"/>
              <a:gd name="T11" fmla="*/ 0 h 810"/>
              <a:gd name="T12" fmla="*/ 810 w 810"/>
              <a:gd name="T13" fmla="*/ 66 h 810"/>
              <a:gd name="T14" fmla="*/ 810 w 810"/>
              <a:gd name="T15" fmla="*/ 743 h 810"/>
              <a:gd name="T16" fmla="*/ 743 w 810"/>
              <a:gd name="T17" fmla="*/ 810 h 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10" h="810">
                <a:moveTo>
                  <a:pt x="743" y="810"/>
                </a:moveTo>
                <a:cubicBezTo>
                  <a:pt x="67" y="810"/>
                  <a:pt x="67" y="810"/>
                  <a:pt x="67" y="810"/>
                </a:cubicBezTo>
                <a:cubicBezTo>
                  <a:pt x="30" y="810"/>
                  <a:pt x="0" y="780"/>
                  <a:pt x="0" y="743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30"/>
                  <a:pt x="30" y="0"/>
                  <a:pt x="67" y="0"/>
                </a:cubicBezTo>
                <a:cubicBezTo>
                  <a:pt x="743" y="0"/>
                  <a:pt x="743" y="0"/>
                  <a:pt x="743" y="0"/>
                </a:cubicBezTo>
                <a:cubicBezTo>
                  <a:pt x="780" y="0"/>
                  <a:pt x="810" y="30"/>
                  <a:pt x="810" y="66"/>
                </a:cubicBezTo>
                <a:cubicBezTo>
                  <a:pt x="810" y="743"/>
                  <a:pt x="810" y="743"/>
                  <a:pt x="810" y="743"/>
                </a:cubicBezTo>
                <a:cubicBezTo>
                  <a:pt x="810" y="780"/>
                  <a:pt x="780" y="810"/>
                  <a:pt x="743" y="81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74000">
                <a:schemeClr val="accent2"/>
              </a:gs>
              <a:gs pos="83000">
                <a:schemeClr val="accent2"/>
              </a:gs>
              <a:gs pos="100000">
                <a:schemeClr val="accent2"/>
              </a:gs>
            </a:gsLst>
            <a:lin ang="7800000" scaled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36053" tIns="68087" rIns="136053" bIns="68087" numCol="1" anchor="t" anchorCtr="0" compatLnSpc="1">
            <a:prstTxWarp prst="textNoShape">
              <a:avLst/>
            </a:prstTxWarp>
          </a:bodyPr>
          <a:lstStyle/>
          <a:p>
            <a:pPr defTabSz="1360430"/>
            <a:endParaRPr lang="en-US" sz="2700">
              <a:solidFill>
                <a:srgbClr val="262626"/>
              </a:solidFill>
            </a:endParaRPr>
          </a:p>
        </p:txBody>
      </p:sp>
      <p:sp>
        <p:nvSpPr>
          <p:cNvPr id="38" name="Slide Number Placeholder 5">
            <a:extLst>
              <a:ext uri="{FF2B5EF4-FFF2-40B4-BE49-F238E27FC236}">
                <a16:creationId xmlns:a16="http://schemas.microsoft.com/office/drawing/2014/main" id="{FAEE13A2-7EA3-496E-8EEE-ABE6A0A7B66A}"/>
              </a:ext>
            </a:extLst>
          </p:cNvPr>
          <p:cNvSpPr txBox="1">
            <a:spLocks/>
          </p:cNvSpPr>
          <p:nvPr userDrawn="1"/>
        </p:nvSpPr>
        <p:spPr>
          <a:xfrm>
            <a:off x="16892234" y="9008963"/>
            <a:ext cx="832002" cy="566774"/>
          </a:xfrm>
          <a:prstGeom prst="rect">
            <a:avLst/>
          </a:prstGeom>
        </p:spPr>
        <p:txBody>
          <a:bodyPr vert="horz" lIns="136053" tIns="68087" rIns="136053" bIns="68087" rtlCol="0" anchor="ctr"/>
          <a:lstStyle>
            <a:defPPr>
              <a:defRPr lang="id-ID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96CAF5E-82FD-46C1-8113-274199A6E6F4}" type="slidenum">
              <a:rPr lang="id-ID" b="1" smtClean="0">
                <a:solidFill>
                  <a:srgbClr val="FFFFFF"/>
                </a:solidFill>
                <a:latin typeface="Code Bold"/>
              </a:rPr>
              <a:pPr algn="ctr"/>
              <a:t>‹Nº›</a:t>
            </a:fld>
            <a:endParaRPr lang="id-ID" b="1" dirty="0">
              <a:solidFill>
                <a:srgbClr val="FFFFFF"/>
              </a:solidFill>
              <a:latin typeface="Code Bold"/>
            </a:endParaRPr>
          </a:p>
        </p:txBody>
      </p:sp>
    </p:spTree>
    <p:extLst>
      <p:ext uri="{BB962C8B-B14F-4D97-AF65-F5344CB8AC3E}">
        <p14:creationId xmlns:p14="http://schemas.microsoft.com/office/powerpoint/2010/main" val="3278984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B53296E1-CE9A-4D5E-96AE-4BCC5D6081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42118" y="4264430"/>
            <a:ext cx="5228706" cy="290945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Text Placeholder 26">
            <a:extLst>
              <a:ext uri="{FF2B5EF4-FFF2-40B4-BE49-F238E27FC236}">
                <a16:creationId xmlns:a16="http://schemas.microsoft.com/office/drawing/2014/main" id="{25ED1DE2-CB6E-43BF-93CE-5857D89AD7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36141" y="953370"/>
            <a:ext cx="6203157" cy="655173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Tittle Here</a:t>
            </a:r>
          </a:p>
        </p:txBody>
      </p:sp>
      <p:sp>
        <p:nvSpPr>
          <p:cNvPr id="11" name="Text Placeholder 26">
            <a:extLst>
              <a:ext uri="{FF2B5EF4-FFF2-40B4-BE49-F238E27FC236}">
                <a16:creationId xmlns:a16="http://schemas.microsoft.com/office/drawing/2014/main" id="{47E58195-9F39-4BCD-868A-40BC42CC6DB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36141" y="1760937"/>
            <a:ext cx="6203157" cy="65517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DE38886-A642-4A9C-9858-F26649BE6C4D}"/>
              </a:ext>
            </a:extLst>
          </p:cNvPr>
          <p:cNvSpPr txBox="1">
            <a:spLocks/>
          </p:cNvSpPr>
          <p:nvPr userDrawn="1"/>
        </p:nvSpPr>
        <p:spPr>
          <a:xfrm>
            <a:off x="961400" y="724074"/>
            <a:ext cx="1934790" cy="392900"/>
          </a:xfrm>
          <a:prstGeom prst="rect">
            <a:avLst/>
          </a:prstGeom>
        </p:spPr>
        <p:txBody>
          <a:bodyPr vert="horz" lIns="136053" tIns="68087" rIns="136053" bIns="68087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500" b="1" dirty="0">
                <a:solidFill>
                  <a:srgbClr val="262626"/>
                </a:solidFill>
                <a:latin typeface="Code Bold"/>
              </a:rPr>
              <a:t>MULTI</a:t>
            </a:r>
            <a:r>
              <a:rPr lang="en-US" sz="1500" dirty="0">
                <a:solidFill>
                  <a:srgbClr val="262626"/>
                </a:solidFill>
                <a:latin typeface="Code Bold"/>
              </a:rPr>
              <a:t>SLIDES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590AE32-F602-4AB5-8400-DA1BAB111989}"/>
              </a:ext>
            </a:extLst>
          </p:cNvPr>
          <p:cNvGrpSpPr/>
          <p:nvPr userDrawn="1"/>
        </p:nvGrpSpPr>
        <p:grpSpPr>
          <a:xfrm>
            <a:off x="732854" y="762938"/>
            <a:ext cx="263658" cy="337458"/>
            <a:chOff x="862013" y="193675"/>
            <a:chExt cx="663576" cy="849313"/>
          </a:xfrm>
          <a:effectLst/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E683207-D5A1-43A8-9972-CCA8A6ED705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013" y="298450"/>
              <a:ext cx="560388" cy="744538"/>
            </a:xfrm>
            <a:custGeom>
              <a:avLst/>
              <a:gdLst>
                <a:gd name="T0" fmla="*/ 900 w 963"/>
                <a:gd name="T1" fmla="*/ 1273 h 1273"/>
                <a:gd name="T2" fmla="*/ 63 w 963"/>
                <a:gd name="T3" fmla="*/ 1273 h 1273"/>
                <a:gd name="T4" fmla="*/ 0 w 963"/>
                <a:gd name="T5" fmla="*/ 1210 h 1273"/>
                <a:gd name="T6" fmla="*/ 0 w 963"/>
                <a:gd name="T7" fmla="*/ 63 h 1273"/>
                <a:gd name="T8" fmla="*/ 63 w 963"/>
                <a:gd name="T9" fmla="*/ 0 h 1273"/>
                <a:gd name="T10" fmla="*/ 900 w 963"/>
                <a:gd name="T11" fmla="*/ 0 h 1273"/>
                <a:gd name="T12" fmla="*/ 963 w 963"/>
                <a:gd name="T13" fmla="*/ 63 h 1273"/>
                <a:gd name="T14" fmla="*/ 963 w 963"/>
                <a:gd name="T15" fmla="*/ 1210 h 1273"/>
                <a:gd name="T16" fmla="*/ 900 w 963"/>
                <a:gd name="T17" fmla="*/ 12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3" h="1273">
                  <a:moveTo>
                    <a:pt x="900" y="1273"/>
                  </a:moveTo>
                  <a:cubicBezTo>
                    <a:pt x="63" y="1273"/>
                    <a:pt x="63" y="1273"/>
                    <a:pt x="63" y="1273"/>
                  </a:cubicBezTo>
                  <a:cubicBezTo>
                    <a:pt x="28" y="1273"/>
                    <a:pt x="0" y="1245"/>
                    <a:pt x="0" y="121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8"/>
                    <a:pt x="28" y="0"/>
                    <a:pt x="63" y="0"/>
                  </a:cubicBezTo>
                  <a:cubicBezTo>
                    <a:pt x="900" y="0"/>
                    <a:pt x="900" y="0"/>
                    <a:pt x="900" y="0"/>
                  </a:cubicBezTo>
                  <a:cubicBezTo>
                    <a:pt x="935" y="0"/>
                    <a:pt x="963" y="28"/>
                    <a:pt x="963" y="63"/>
                  </a:cubicBezTo>
                  <a:cubicBezTo>
                    <a:pt x="963" y="1210"/>
                    <a:pt x="963" y="1210"/>
                    <a:pt x="963" y="1210"/>
                  </a:cubicBezTo>
                  <a:cubicBezTo>
                    <a:pt x="963" y="1245"/>
                    <a:pt x="935" y="1273"/>
                    <a:pt x="900" y="12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360430"/>
              <a:endParaRPr lang="en-US" sz="2700">
                <a:solidFill>
                  <a:srgbClr val="262626"/>
                </a:solidFill>
              </a:endParaRPr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B35B4AAD-E7E1-44F4-A026-3C77E7779A5D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201" y="193675"/>
              <a:ext cx="560388" cy="746125"/>
            </a:xfrm>
            <a:custGeom>
              <a:avLst/>
              <a:gdLst>
                <a:gd name="T0" fmla="*/ 963 w 963"/>
                <a:gd name="T1" fmla="*/ 63 h 1274"/>
                <a:gd name="T2" fmla="*/ 900 w 963"/>
                <a:gd name="T3" fmla="*/ 0 h 1274"/>
                <a:gd name="T4" fmla="*/ 64 w 963"/>
                <a:gd name="T5" fmla="*/ 0 h 1274"/>
                <a:gd name="T6" fmla="*/ 0 w 963"/>
                <a:gd name="T7" fmla="*/ 63 h 1274"/>
                <a:gd name="T8" fmla="*/ 0 w 963"/>
                <a:gd name="T9" fmla="*/ 1210 h 1274"/>
                <a:gd name="T10" fmla="*/ 64 w 963"/>
                <a:gd name="T11" fmla="*/ 1274 h 1274"/>
                <a:gd name="T12" fmla="*/ 788 w 963"/>
                <a:gd name="T13" fmla="*/ 1274 h 1274"/>
                <a:gd name="T14" fmla="*/ 963 w 963"/>
                <a:gd name="T15" fmla="*/ 1073 h 1274"/>
                <a:gd name="T16" fmla="*/ 963 w 963"/>
                <a:gd name="T17" fmla="*/ 63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3" h="1274">
                  <a:moveTo>
                    <a:pt x="963" y="63"/>
                  </a:moveTo>
                  <a:cubicBezTo>
                    <a:pt x="963" y="28"/>
                    <a:pt x="935" y="0"/>
                    <a:pt x="900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8" y="0"/>
                    <a:pt x="0" y="28"/>
                    <a:pt x="0" y="63"/>
                  </a:cubicBezTo>
                  <a:cubicBezTo>
                    <a:pt x="0" y="1210"/>
                    <a:pt x="0" y="1210"/>
                    <a:pt x="0" y="1210"/>
                  </a:cubicBezTo>
                  <a:cubicBezTo>
                    <a:pt x="0" y="1245"/>
                    <a:pt x="28" y="1274"/>
                    <a:pt x="64" y="1274"/>
                  </a:cubicBezTo>
                  <a:cubicBezTo>
                    <a:pt x="788" y="1274"/>
                    <a:pt x="788" y="1274"/>
                    <a:pt x="788" y="1274"/>
                  </a:cubicBezTo>
                  <a:cubicBezTo>
                    <a:pt x="963" y="1073"/>
                    <a:pt x="963" y="1073"/>
                    <a:pt x="963" y="1073"/>
                  </a:cubicBezTo>
                  <a:lnTo>
                    <a:pt x="963" y="6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360430"/>
              <a:endParaRPr lang="en-US" sz="2700">
                <a:solidFill>
                  <a:srgbClr val="262626"/>
                </a:solidFill>
              </a:endParaRPr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F8ACA8BF-C24C-4163-BC9F-5E21F3C27D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3988" y="822325"/>
              <a:ext cx="101600" cy="117475"/>
            </a:xfrm>
            <a:custGeom>
              <a:avLst/>
              <a:gdLst>
                <a:gd name="T0" fmla="*/ 175 w 175"/>
                <a:gd name="T1" fmla="*/ 0 h 201"/>
                <a:gd name="T2" fmla="*/ 64 w 175"/>
                <a:gd name="T3" fmla="*/ 0 h 201"/>
                <a:gd name="T4" fmla="*/ 0 w 175"/>
                <a:gd name="T5" fmla="*/ 63 h 201"/>
                <a:gd name="T6" fmla="*/ 0 w 175"/>
                <a:gd name="T7" fmla="*/ 201 h 201"/>
                <a:gd name="T8" fmla="*/ 175 w 175"/>
                <a:gd name="T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01">
                  <a:moveTo>
                    <a:pt x="175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8"/>
                    <a:pt x="0" y="63"/>
                  </a:cubicBezTo>
                  <a:cubicBezTo>
                    <a:pt x="0" y="201"/>
                    <a:pt x="0" y="201"/>
                    <a:pt x="0" y="201"/>
                  </a:cubicBezTo>
                  <a:lnTo>
                    <a:pt x="175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360430"/>
              <a:endParaRPr lang="en-US" sz="2700">
                <a:solidFill>
                  <a:srgbClr val="262626"/>
                </a:solidFill>
              </a:endParaRPr>
            </a:p>
          </p:txBody>
        </p:sp>
      </p:grpSp>
      <p:sp>
        <p:nvSpPr>
          <p:cNvPr id="17" name="Freeform 5">
            <a:extLst>
              <a:ext uri="{FF2B5EF4-FFF2-40B4-BE49-F238E27FC236}">
                <a16:creationId xmlns:a16="http://schemas.microsoft.com/office/drawing/2014/main" id="{EFC33A90-7915-4A2F-BBF2-E68828024262}"/>
              </a:ext>
            </a:extLst>
          </p:cNvPr>
          <p:cNvSpPr>
            <a:spLocks/>
          </p:cNvSpPr>
          <p:nvPr userDrawn="1"/>
        </p:nvSpPr>
        <p:spPr bwMode="auto">
          <a:xfrm>
            <a:off x="17014269" y="9008963"/>
            <a:ext cx="587931" cy="592361"/>
          </a:xfrm>
          <a:custGeom>
            <a:avLst/>
            <a:gdLst>
              <a:gd name="T0" fmla="*/ 743 w 810"/>
              <a:gd name="T1" fmla="*/ 810 h 810"/>
              <a:gd name="T2" fmla="*/ 67 w 810"/>
              <a:gd name="T3" fmla="*/ 810 h 810"/>
              <a:gd name="T4" fmla="*/ 0 w 810"/>
              <a:gd name="T5" fmla="*/ 743 h 810"/>
              <a:gd name="T6" fmla="*/ 0 w 810"/>
              <a:gd name="T7" fmla="*/ 66 h 810"/>
              <a:gd name="T8" fmla="*/ 67 w 810"/>
              <a:gd name="T9" fmla="*/ 0 h 810"/>
              <a:gd name="T10" fmla="*/ 743 w 810"/>
              <a:gd name="T11" fmla="*/ 0 h 810"/>
              <a:gd name="T12" fmla="*/ 810 w 810"/>
              <a:gd name="T13" fmla="*/ 66 h 810"/>
              <a:gd name="T14" fmla="*/ 810 w 810"/>
              <a:gd name="T15" fmla="*/ 743 h 810"/>
              <a:gd name="T16" fmla="*/ 743 w 810"/>
              <a:gd name="T17" fmla="*/ 810 h 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10" h="810">
                <a:moveTo>
                  <a:pt x="743" y="810"/>
                </a:moveTo>
                <a:cubicBezTo>
                  <a:pt x="67" y="810"/>
                  <a:pt x="67" y="810"/>
                  <a:pt x="67" y="810"/>
                </a:cubicBezTo>
                <a:cubicBezTo>
                  <a:pt x="30" y="810"/>
                  <a:pt x="0" y="780"/>
                  <a:pt x="0" y="743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30"/>
                  <a:pt x="30" y="0"/>
                  <a:pt x="67" y="0"/>
                </a:cubicBezTo>
                <a:cubicBezTo>
                  <a:pt x="743" y="0"/>
                  <a:pt x="743" y="0"/>
                  <a:pt x="743" y="0"/>
                </a:cubicBezTo>
                <a:cubicBezTo>
                  <a:pt x="780" y="0"/>
                  <a:pt x="810" y="30"/>
                  <a:pt x="810" y="66"/>
                </a:cubicBezTo>
                <a:cubicBezTo>
                  <a:pt x="810" y="743"/>
                  <a:pt x="810" y="743"/>
                  <a:pt x="810" y="743"/>
                </a:cubicBezTo>
                <a:cubicBezTo>
                  <a:pt x="810" y="780"/>
                  <a:pt x="780" y="810"/>
                  <a:pt x="743" y="81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74000">
                <a:schemeClr val="accent2"/>
              </a:gs>
              <a:gs pos="83000">
                <a:schemeClr val="accent2"/>
              </a:gs>
              <a:gs pos="100000">
                <a:schemeClr val="accent2"/>
              </a:gs>
            </a:gsLst>
            <a:lin ang="7800000" scaled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36053" tIns="68087" rIns="136053" bIns="68087" numCol="1" anchor="t" anchorCtr="0" compatLnSpc="1">
            <a:prstTxWarp prst="textNoShape">
              <a:avLst/>
            </a:prstTxWarp>
          </a:bodyPr>
          <a:lstStyle/>
          <a:p>
            <a:pPr defTabSz="1360430"/>
            <a:endParaRPr lang="en-US" sz="2700">
              <a:solidFill>
                <a:srgbClr val="262626"/>
              </a:solidFill>
            </a:endParaRP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0924C5EF-817E-4043-81D9-2BCF42E18001}"/>
              </a:ext>
            </a:extLst>
          </p:cNvPr>
          <p:cNvSpPr txBox="1">
            <a:spLocks/>
          </p:cNvSpPr>
          <p:nvPr userDrawn="1"/>
        </p:nvSpPr>
        <p:spPr>
          <a:xfrm>
            <a:off x="16892234" y="9008963"/>
            <a:ext cx="832002" cy="566774"/>
          </a:xfrm>
          <a:prstGeom prst="rect">
            <a:avLst/>
          </a:prstGeom>
        </p:spPr>
        <p:txBody>
          <a:bodyPr vert="horz" lIns="136053" tIns="68087" rIns="136053" bIns="68087" rtlCol="0" anchor="ctr"/>
          <a:lstStyle>
            <a:defPPr>
              <a:defRPr lang="id-ID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96CAF5E-82FD-46C1-8113-274199A6E6F4}" type="slidenum">
              <a:rPr lang="id-ID" b="1" smtClean="0">
                <a:solidFill>
                  <a:srgbClr val="FFFFFF"/>
                </a:solidFill>
                <a:latin typeface="Code Bold"/>
              </a:rPr>
              <a:pPr algn="ctr"/>
              <a:t>‹Nº›</a:t>
            </a:fld>
            <a:endParaRPr lang="id-ID" b="1" dirty="0">
              <a:solidFill>
                <a:srgbClr val="FFFFFF"/>
              </a:solidFill>
              <a:latin typeface="Code Bold"/>
            </a:endParaRP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3755B12F-8A4B-4621-92A7-A76385B32599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61400" y="7134569"/>
            <a:ext cx="1095576" cy="1095576"/>
          </a:xfrm>
          <a:custGeom>
            <a:avLst/>
            <a:gdLst>
              <a:gd name="connsiteX0" fmla="*/ 365192 w 730384"/>
              <a:gd name="connsiteY0" fmla="*/ 0 h 730384"/>
              <a:gd name="connsiteX1" fmla="*/ 730384 w 730384"/>
              <a:gd name="connsiteY1" fmla="*/ 365192 h 730384"/>
              <a:gd name="connsiteX2" fmla="*/ 365192 w 730384"/>
              <a:gd name="connsiteY2" fmla="*/ 730384 h 730384"/>
              <a:gd name="connsiteX3" fmla="*/ 0 w 730384"/>
              <a:gd name="connsiteY3" fmla="*/ 365192 h 730384"/>
              <a:gd name="connsiteX4" fmla="*/ 365192 w 730384"/>
              <a:gd name="connsiteY4" fmla="*/ 0 h 73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0384" h="730384">
                <a:moveTo>
                  <a:pt x="365192" y="0"/>
                </a:moveTo>
                <a:cubicBezTo>
                  <a:pt x="566882" y="0"/>
                  <a:pt x="730384" y="163502"/>
                  <a:pt x="730384" y="365192"/>
                </a:cubicBezTo>
                <a:cubicBezTo>
                  <a:pt x="730384" y="566882"/>
                  <a:pt x="566882" y="730384"/>
                  <a:pt x="365192" y="730384"/>
                </a:cubicBezTo>
                <a:cubicBezTo>
                  <a:pt x="163502" y="730384"/>
                  <a:pt x="0" y="566882"/>
                  <a:pt x="0" y="365192"/>
                </a:cubicBezTo>
                <a:cubicBezTo>
                  <a:pt x="0" y="163502"/>
                  <a:pt x="163502" y="0"/>
                  <a:pt x="36519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59B64B53-BED1-41CA-829A-E85E20BB172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6201683" y="7134569"/>
            <a:ext cx="1095576" cy="1095576"/>
          </a:xfrm>
          <a:custGeom>
            <a:avLst/>
            <a:gdLst>
              <a:gd name="connsiteX0" fmla="*/ 365192 w 730384"/>
              <a:gd name="connsiteY0" fmla="*/ 0 h 730384"/>
              <a:gd name="connsiteX1" fmla="*/ 730384 w 730384"/>
              <a:gd name="connsiteY1" fmla="*/ 365192 h 730384"/>
              <a:gd name="connsiteX2" fmla="*/ 365192 w 730384"/>
              <a:gd name="connsiteY2" fmla="*/ 730384 h 730384"/>
              <a:gd name="connsiteX3" fmla="*/ 0 w 730384"/>
              <a:gd name="connsiteY3" fmla="*/ 365192 h 730384"/>
              <a:gd name="connsiteX4" fmla="*/ 365192 w 730384"/>
              <a:gd name="connsiteY4" fmla="*/ 0 h 73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0384" h="730384">
                <a:moveTo>
                  <a:pt x="365192" y="0"/>
                </a:moveTo>
                <a:cubicBezTo>
                  <a:pt x="566882" y="0"/>
                  <a:pt x="730384" y="163502"/>
                  <a:pt x="730384" y="365192"/>
                </a:cubicBezTo>
                <a:cubicBezTo>
                  <a:pt x="730384" y="566882"/>
                  <a:pt x="566882" y="730384"/>
                  <a:pt x="365192" y="730384"/>
                </a:cubicBezTo>
                <a:cubicBezTo>
                  <a:pt x="163502" y="730384"/>
                  <a:pt x="0" y="566882"/>
                  <a:pt x="0" y="365192"/>
                </a:cubicBezTo>
                <a:cubicBezTo>
                  <a:pt x="0" y="163502"/>
                  <a:pt x="163502" y="0"/>
                  <a:pt x="36519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80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C809FB3-3E7F-4509-B19A-11F3FAA75D5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28842" y="3717759"/>
            <a:ext cx="2855120" cy="3801981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CF80FA55-D251-467C-A7AF-A127142D4E9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235118" y="5684921"/>
            <a:ext cx="1305426" cy="2318388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" name="Text Placeholder 26">
            <a:extLst>
              <a:ext uri="{FF2B5EF4-FFF2-40B4-BE49-F238E27FC236}">
                <a16:creationId xmlns:a16="http://schemas.microsoft.com/office/drawing/2014/main" id="{4F712A3D-51DA-4012-9E29-9E9068F99DE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36141" y="953370"/>
            <a:ext cx="6203157" cy="655173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Tittle Here</a:t>
            </a:r>
          </a:p>
        </p:txBody>
      </p:sp>
      <p:sp>
        <p:nvSpPr>
          <p:cNvPr id="12" name="Text Placeholder 26">
            <a:extLst>
              <a:ext uri="{FF2B5EF4-FFF2-40B4-BE49-F238E27FC236}">
                <a16:creationId xmlns:a16="http://schemas.microsoft.com/office/drawing/2014/main" id="{FC11C4DA-A1C5-4322-9C22-9792686FF49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36141" y="1760937"/>
            <a:ext cx="6203157" cy="65517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4BF5BA7-3EEB-4A34-AADE-049785B270E2}"/>
              </a:ext>
            </a:extLst>
          </p:cNvPr>
          <p:cNvSpPr txBox="1">
            <a:spLocks/>
          </p:cNvSpPr>
          <p:nvPr userDrawn="1"/>
        </p:nvSpPr>
        <p:spPr>
          <a:xfrm>
            <a:off x="961400" y="724074"/>
            <a:ext cx="1934790" cy="392900"/>
          </a:xfrm>
          <a:prstGeom prst="rect">
            <a:avLst/>
          </a:prstGeom>
        </p:spPr>
        <p:txBody>
          <a:bodyPr vert="horz" lIns="136053" tIns="68087" rIns="136053" bIns="68087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500" b="1" dirty="0">
                <a:solidFill>
                  <a:srgbClr val="262626"/>
                </a:solidFill>
                <a:latin typeface="Code Bold"/>
              </a:rPr>
              <a:t>MULTI</a:t>
            </a:r>
            <a:r>
              <a:rPr lang="en-US" sz="1500" dirty="0">
                <a:solidFill>
                  <a:srgbClr val="262626"/>
                </a:solidFill>
                <a:latin typeface="Code Bold"/>
              </a:rPr>
              <a:t>SLIDES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FA5ED6-E2C5-498A-8157-60CAC44F7EDC}"/>
              </a:ext>
            </a:extLst>
          </p:cNvPr>
          <p:cNvGrpSpPr/>
          <p:nvPr userDrawn="1"/>
        </p:nvGrpSpPr>
        <p:grpSpPr>
          <a:xfrm>
            <a:off x="732854" y="762938"/>
            <a:ext cx="263658" cy="337458"/>
            <a:chOff x="862013" y="193675"/>
            <a:chExt cx="663576" cy="849313"/>
          </a:xfrm>
          <a:effectLst/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16538EFB-9804-47D0-9A24-2AC3494EC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013" y="298450"/>
              <a:ext cx="560388" cy="744538"/>
            </a:xfrm>
            <a:custGeom>
              <a:avLst/>
              <a:gdLst>
                <a:gd name="T0" fmla="*/ 900 w 963"/>
                <a:gd name="T1" fmla="*/ 1273 h 1273"/>
                <a:gd name="T2" fmla="*/ 63 w 963"/>
                <a:gd name="T3" fmla="*/ 1273 h 1273"/>
                <a:gd name="T4" fmla="*/ 0 w 963"/>
                <a:gd name="T5" fmla="*/ 1210 h 1273"/>
                <a:gd name="T6" fmla="*/ 0 w 963"/>
                <a:gd name="T7" fmla="*/ 63 h 1273"/>
                <a:gd name="T8" fmla="*/ 63 w 963"/>
                <a:gd name="T9" fmla="*/ 0 h 1273"/>
                <a:gd name="T10" fmla="*/ 900 w 963"/>
                <a:gd name="T11" fmla="*/ 0 h 1273"/>
                <a:gd name="T12" fmla="*/ 963 w 963"/>
                <a:gd name="T13" fmla="*/ 63 h 1273"/>
                <a:gd name="T14" fmla="*/ 963 w 963"/>
                <a:gd name="T15" fmla="*/ 1210 h 1273"/>
                <a:gd name="T16" fmla="*/ 900 w 963"/>
                <a:gd name="T17" fmla="*/ 12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3" h="1273">
                  <a:moveTo>
                    <a:pt x="900" y="1273"/>
                  </a:moveTo>
                  <a:cubicBezTo>
                    <a:pt x="63" y="1273"/>
                    <a:pt x="63" y="1273"/>
                    <a:pt x="63" y="1273"/>
                  </a:cubicBezTo>
                  <a:cubicBezTo>
                    <a:pt x="28" y="1273"/>
                    <a:pt x="0" y="1245"/>
                    <a:pt x="0" y="121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8"/>
                    <a:pt x="28" y="0"/>
                    <a:pt x="63" y="0"/>
                  </a:cubicBezTo>
                  <a:cubicBezTo>
                    <a:pt x="900" y="0"/>
                    <a:pt x="900" y="0"/>
                    <a:pt x="900" y="0"/>
                  </a:cubicBezTo>
                  <a:cubicBezTo>
                    <a:pt x="935" y="0"/>
                    <a:pt x="963" y="28"/>
                    <a:pt x="963" y="63"/>
                  </a:cubicBezTo>
                  <a:cubicBezTo>
                    <a:pt x="963" y="1210"/>
                    <a:pt x="963" y="1210"/>
                    <a:pt x="963" y="1210"/>
                  </a:cubicBezTo>
                  <a:cubicBezTo>
                    <a:pt x="963" y="1245"/>
                    <a:pt x="935" y="1273"/>
                    <a:pt x="900" y="12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360430"/>
              <a:endParaRPr lang="en-US" sz="2700">
                <a:solidFill>
                  <a:srgbClr val="262626"/>
                </a:solidFill>
              </a:endParaRPr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CE1C32E0-75D9-49A1-8C1A-E39B96B3D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201" y="193675"/>
              <a:ext cx="560388" cy="746125"/>
            </a:xfrm>
            <a:custGeom>
              <a:avLst/>
              <a:gdLst>
                <a:gd name="T0" fmla="*/ 963 w 963"/>
                <a:gd name="T1" fmla="*/ 63 h 1274"/>
                <a:gd name="T2" fmla="*/ 900 w 963"/>
                <a:gd name="T3" fmla="*/ 0 h 1274"/>
                <a:gd name="T4" fmla="*/ 64 w 963"/>
                <a:gd name="T5" fmla="*/ 0 h 1274"/>
                <a:gd name="T6" fmla="*/ 0 w 963"/>
                <a:gd name="T7" fmla="*/ 63 h 1274"/>
                <a:gd name="T8" fmla="*/ 0 w 963"/>
                <a:gd name="T9" fmla="*/ 1210 h 1274"/>
                <a:gd name="T10" fmla="*/ 64 w 963"/>
                <a:gd name="T11" fmla="*/ 1274 h 1274"/>
                <a:gd name="T12" fmla="*/ 788 w 963"/>
                <a:gd name="T13" fmla="*/ 1274 h 1274"/>
                <a:gd name="T14" fmla="*/ 963 w 963"/>
                <a:gd name="T15" fmla="*/ 1073 h 1274"/>
                <a:gd name="T16" fmla="*/ 963 w 963"/>
                <a:gd name="T17" fmla="*/ 63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3" h="1274">
                  <a:moveTo>
                    <a:pt x="963" y="63"/>
                  </a:moveTo>
                  <a:cubicBezTo>
                    <a:pt x="963" y="28"/>
                    <a:pt x="935" y="0"/>
                    <a:pt x="900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8" y="0"/>
                    <a:pt x="0" y="28"/>
                    <a:pt x="0" y="63"/>
                  </a:cubicBezTo>
                  <a:cubicBezTo>
                    <a:pt x="0" y="1210"/>
                    <a:pt x="0" y="1210"/>
                    <a:pt x="0" y="1210"/>
                  </a:cubicBezTo>
                  <a:cubicBezTo>
                    <a:pt x="0" y="1245"/>
                    <a:pt x="28" y="1274"/>
                    <a:pt x="64" y="1274"/>
                  </a:cubicBezTo>
                  <a:cubicBezTo>
                    <a:pt x="788" y="1274"/>
                    <a:pt x="788" y="1274"/>
                    <a:pt x="788" y="1274"/>
                  </a:cubicBezTo>
                  <a:cubicBezTo>
                    <a:pt x="963" y="1073"/>
                    <a:pt x="963" y="1073"/>
                    <a:pt x="963" y="1073"/>
                  </a:cubicBezTo>
                  <a:lnTo>
                    <a:pt x="963" y="6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360430"/>
              <a:endParaRPr lang="en-US" sz="2700">
                <a:solidFill>
                  <a:srgbClr val="262626"/>
                </a:solidFill>
              </a:endParaRPr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67B6A993-8C37-48F7-B982-ED2CE568FD5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3988" y="822325"/>
              <a:ext cx="101600" cy="117475"/>
            </a:xfrm>
            <a:custGeom>
              <a:avLst/>
              <a:gdLst>
                <a:gd name="T0" fmla="*/ 175 w 175"/>
                <a:gd name="T1" fmla="*/ 0 h 201"/>
                <a:gd name="T2" fmla="*/ 64 w 175"/>
                <a:gd name="T3" fmla="*/ 0 h 201"/>
                <a:gd name="T4" fmla="*/ 0 w 175"/>
                <a:gd name="T5" fmla="*/ 63 h 201"/>
                <a:gd name="T6" fmla="*/ 0 w 175"/>
                <a:gd name="T7" fmla="*/ 201 h 201"/>
                <a:gd name="T8" fmla="*/ 175 w 175"/>
                <a:gd name="T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01">
                  <a:moveTo>
                    <a:pt x="175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8"/>
                    <a:pt x="0" y="63"/>
                  </a:cubicBezTo>
                  <a:cubicBezTo>
                    <a:pt x="0" y="201"/>
                    <a:pt x="0" y="201"/>
                    <a:pt x="0" y="201"/>
                  </a:cubicBezTo>
                  <a:lnTo>
                    <a:pt x="175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360430"/>
              <a:endParaRPr lang="en-US" sz="2700">
                <a:solidFill>
                  <a:srgbClr val="262626"/>
                </a:solidFill>
              </a:endParaRPr>
            </a:p>
          </p:txBody>
        </p:sp>
      </p:grpSp>
      <p:sp>
        <p:nvSpPr>
          <p:cNvPr id="18" name="Freeform 5">
            <a:extLst>
              <a:ext uri="{FF2B5EF4-FFF2-40B4-BE49-F238E27FC236}">
                <a16:creationId xmlns:a16="http://schemas.microsoft.com/office/drawing/2014/main" id="{BCB0A0E5-5686-4BCD-A187-C62D07BFE91C}"/>
              </a:ext>
            </a:extLst>
          </p:cNvPr>
          <p:cNvSpPr>
            <a:spLocks/>
          </p:cNvSpPr>
          <p:nvPr userDrawn="1"/>
        </p:nvSpPr>
        <p:spPr bwMode="auto">
          <a:xfrm>
            <a:off x="17014269" y="9008963"/>
            <a:ext cx="587931" cy="592361"/>
          </a:xfrm>
          <a:custGeom>
            <a:avLst/>
            <a:gdLst>
              <a:gd name="T0" fmla="*/ 743 w 810"/>
              <a:gd name="T1" fmla="*/ 810 h 810"/>
              <a:gd name="T2" fmla="*/ 67 w 810"/>
              <a:gd name="T3" fmla="*/ 810 h 810"/>
              <a:gd name="T4" fmla="*/ 0 w 810"/>
              <a:gd name="T5" fmla="*/ 743 h 810"/>
              <a:gd name="T6" fmla="*/ 0 w 810"/>
              <a:gd name="T7" fmla="*/ 66 h 810"/>
              <a:gd name="T8" fmla="*/ 67 w 810"/>
              <a:gd name="T9" fmla="*/ 0 h 810"/>
              <a:gd name="T10" fmla="*/ 743 w 810"/>
              <a:gd name="T11" fmla="*/ 0 h 810"/>
              <a:gd name="T12" fmla="*/ 810 w 810"/>
              <a:gd name="T13" fmla="*/ 66 h 810"/>
              <a:gd name="T14" fmla="*/ 810 w 810"/>
              <a:gd name="T15" fmla="*/ 743 h 810"/>
              <a:gd name="T16" fmla="*/ 743 w 810"/>
              <a:gd name="T17" fmla="*/ 810 h 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10" h="810">
                <a:moveTo>
                  <a:pt x="743" y="810"/>
                </a:moveTo>
                <a:cubicBezTo>
                  <a:pt x="67" y="810"/>
                  <a:pt x="67" y="810"/>
                  <a:pt x="67" y="810"/>
                </a:cubicBezTo>
                <a:cubicBezTo>
                  <a:pt x="30" y="810"/>
                  <a:pt x="0" y="780"/>
                  <a:pt x="0" y="743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30"/>
                  <a:pt x="30" y="0"/>
                  <a:pt x="67" y="0"/>
                </a:cubicBezTo>
                <a:cubicBezTo>
                  <a:pt x="743" y="0"/>
                  <a:pt x="743" y="0"/>
                  <a:pt x="743" y="0"/>
                </a:cubicBezTo>
                <a:cubicBezTo>
                  <a:pt x="780" y="0"/>
                  <a:pt x="810" y="30"/>
                  <a:pt x="810" y="66"/>
                </a:cubicBezTo>
                <a:cubicBezTo>
                  <a:pt x="810" y="743"/>
                  <a:pt x="810" y="743"/>
                  <a:pt x="810" y="743"/>
                </a:cubicBezTo>
                <a:cubicBezTo>
                  <a:pt x="810" y="780"/>
                  <a:pt x="780" y="810"/>
                  <a:pt x="743" y="81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74000">
                <a:schemeClr val="accent2"/>
              </a:gs>
              <a:gs pos="83000">
                <a:schemeClr val="accent2"/>
              </a:gs>
              <a:gs pos="100000">
                <a:schemeClr val="accent2"/>
              </a:gs>
            </a:gsLst>
            <a:lin ang="7800000" scaled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36053" tIns="68087" rIns="136053" bIns="68087" numCol="1" anchor="t" anchorCtr="0" compatLnSpc="1">
            <a:prstTxWarp prst="textNoShape">
              <a:avLst/>
            </a:prstTxWarp>
          </a:bodyPr>
          <a:lstStyle/>
          <a:p>
            <a:pPr defTabSz="1360430"/>
            <a:endParaRPr lang="en-US" sz="2700">
              <a:solidFill>
                <a:srgbClr val="262626"/>
              </a:solidFill>
            </a:endParaRP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00858252-BDF2-4414-BCA2-DFDF396B8F24}"/>
              </a:ext>
            </a:extLst>
          </p:cNvPr>
          <p:cNvSpPr txBox="1">
            <a:spLocks/>
          </p:cNvSpPr>
          <p:nvPr userDrawn="1"/>
        </p:nvSpPr>
        <p:spPr>
          <a:xfrm>
            <a:off x="16892234" y="9008963"/>
            <a:ext cx="832002" cy="566774"/>
          </a:xfrm>
          <a:prstGeom prst="rect">
            <a:avLst/>
          </a:prstGeom>
        </p:spPr>
        <p:txBody>
          <a:bodyPr vert="horz" lIns="136053" tIns="68087" rIns="136053" bIns="68087" rtlCol="0" anchor="ctr"/>
          <a:lstStyle>
            <a:defPPr>
              <a:defRPr lang="id-ID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96CAF5E-82FD-46C1-8113-274199A6E6F4}" type="slidenum">
              <a:rPr lang="id-ID" b="1" smtClean="0">
                <a:solidFill>
                  <a:srgbClr val="FFFFFF"/>
                </a:solidFill>
                <a:latin typeface="Code Bold"/>
              </a:rPr>
              <a:pPr algn="ctr"/>
              <a:t>‹Nº›</a:t>
            </a:fld>
            <a:endParaRPr lang="id-ID" b="1" dirty="0">
              <a:solidFill>
                <a:srgbClr val="FFFFFF"/>
              </a:solidFill>
              <a:latin typeface="Code Bold"/>
            </a:endParaRPr>
          </a:p>
        </p:txBody>
      </p:sp>
    </p:spTree>
    <p:extLst>
      <p:ext uri="{BB962C8B-B14F-4D97-AF65-F5344CB8AC3E}">
        <p14:creationId xmlns:p14="http://schemas.microsoft.com/office/powerpoint/2010/main" val="1901700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6203999-7D88-498B-B79E-60FBDDCD27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81167" y="3533775"/>
            <a:ext cx="2626520" cy="46958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26">
            <a:extLst>
              <a:ext uri="{FF2B5EF4-FFF2-40B4-BE49-F238E27FC236}">
                <a16:creationId xmlns:a16="http://schemas.microsoft.com/office/drawing/2014/main" id="{553F3CB7-166A-42CC-8111-9071763548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36141" y="953370"/>
            <a:ext cx="6203157" cy="655173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Tittle Here</a:t>
            </a:r>
          </a:p>
        </p:txBody>
      </p:sp>
      <p:sp>
        <p:nvSpPr>
          <p:cNvPr id="12" name="Text Placeholder 26">
            <a:extLst>
              <a:ext uri="{FF2B5EF4-FFF2-40B4-BE49-F238E27FC236}">
                <a16:creationId xmlns:a16="http://schemas.microsoft.com/office/drawing/2014/main" id="{E3F72EC4-C13B-41F8-AFD1-40EBD4194FD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36141" y="1760937"/>
            <a:ext cx="6203157" cy="65517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B908157-047F-4304-82A7-0A9D7294617C}"/>
              </a:ext>
            </a:extLst>
          </p:cNvPr>
          <p:cNvSpPr txBox="1">
            <a:spLocks/>
          </p:cNvSpPr>
          <p:nvPr userDrawn="1"/>
        </p:nvSpPr>
        <p:spPr>
          <a:xfrm>
            <a:off x="961400" y="724074"/>
            <a:ext cx="1934790" cy="392900"/>
          </a:xfrm>
          <a:prstGeom prst="rect">
            <a:avLst/>
          </a:prstGeom>
        </p:spPr>
        <p:txBody>
          <a:bodyPr vert="horz" lIns="136053" tIns="68087" rIns="136053" bIns="68087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500" b="1" dirty="0">
                <a:solidFill>
                  <a:srgbClr val="262626"/>
                </a:solidFill>
                <a:latin typeface="Code Bold"/>
              </a:rPr>
              <a:t>MULTI</a:t>
            </a:r>
            <a:r>
              <a:rPr lang="en-US" sz="1500" dirty="0">
                <a:solidFill>
                  <a:srgbClr val="262626"/>
                </a:solidFill>
                <a:latin typeface="Code Bold"/>
              </a:rPr>
              <a:t>SLIDES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2D0C2C3-6135-4EA6-BBC1-A1BA5299559D}"/>
              </a:ext>
            </a:extLst>
          </p:cNvPr>
          <p:cNvGrpSpPr/>
          <p:nvPr userDrawn="1"/>
        </p:nvGrpSpPr>
        <p:grpSpPr>
          <a:xfrm>
            <a:off x="732854" y="762938"/>
            <a:ext cx="263658" cy="337458"/>
            <a:chOff x="862013" y="193675"/>
            <a:chExt cx="663576" cy="849313"/>
          </a:xfrm>
          <a:effectLst/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4FE4BC33-F51C-476C-B3DD-5C8451768F3F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013" y="298450"/>
              <a:ext cx="560388" cy="744538"/>
            </a:xfrm>
            <a:custGeom>
              <a:avLst/>
              <a:gdLst>
                <a:gd name="T0" fmla="*/ 900 w 963"/>
                <a:gd name="T1" fmla="*/ 1273 h 1273"/>
                <a:gd name="T2" fmla="*/ 63 w 963"/>
                <a:gd name="T3" fmla="*/ 1273 h 1273"/>
                <a:gd name="T4" fmla="*/ 0 w 963"/>
                <a:gd name="T5" fmla="*/ 1210 h 1273"/>
                <a:gd name="T6" fmla="*/ 0 w 963"/>
                <a:gd name="T7" fmla="*/ 63 h 1273"/>
                <a:gd name="T8" fmla="*/ 63 w 963"/>
                <a:gd name="T9" fmla="*/ 0 h 1273"/>
                <a:gd name="T10" fmla="*/ 900 w 963"/>
                <a:gd name="T11" fmla="*/ 0 h 1273"/>
                <a:gd name="T12" fmla="*/ 963 w 963"/>
                <a:gd name="T13" fmla="*/ 63 h 1273"/>
                <a:gd name="T14" fmla="*/ 963 w 963"/>
                <a:gd name="T15" fmla="*/ 1210 h 1273"/>
                <a:gd name="T16" fmla="*/ 900 w 963"/>
                <a:gd name="T17" fmla="*/ 12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3" h="1273">
                  <a:moveTo>
                    <a:pt x="900" y="1273"/>
                  </a:moveTo>
                  <a:cubicBezTo>
                    <a:pt x="63" y="1273"/>
                    <a:pt x="63" y="1273"/>
                    <a:pt x="63" y="1273"/>
                  </a:cubicBezTo>
                  <a:cubicBezTo>
                    <a:pt x="28" y="1273"/>
                    <a:pt x="0" y="1245"/>
                    <a:pt x="0" y="121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8"/>
                    <a:pt x="28" y="0"/>
                    <a:pt x="63" y="0"/>
                  </a:cubicBezTo>
                  <a:cubicBezTo>
                    <a:pt x="900" y="0"/>
                    <a:pt x="900" y="0"/>
                    <a:pt x="900" y="0"/>
                  </a:cubicBezTo>
                  <a:cubicBezTo>
                    <a:pt x="935" y="0"/>
                    <a:pt x="963" y="28"/>
                    <a:pt x="963" y="63"/>
                  </a:cubicBezTo>
                  <a:cubicBezTo>
                    <a:pt x="963" y="1210"/>
                    <a:pt x="963" y="1210"/>
                    <a:pt x="963" y="1210"/>
                  </a:cubicBezTo>
                  <a:cubicBezTo>
                    <a:pt x="963" y="1245"/>
                    <a:pt x="935" y="1273"/>
                    <a:pt x="900" y="12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360430"/>
              <a:endParaRPr lang="en-US" sz="2700">
                <a:solidFill>
                  <a:srgbClr val="262626"/>
                </a:solidFill>
              </a:endParaRPr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99AE1E97-A280-4752-84EF-06E873391D46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201" y="193675"/>
              <a:ext cx="560388" cy="746125"/>
            </a:xfrm>
            <a:custGeom>
              <a:avLst/>
              <a:gdLst>
                <a:gd name="T0" fmla="*/ 963 w 963"/>
                <a:gd name="T1" fmla="*/ 63 h 1274"/>
                <a:gd name="T2" fmla="*/ 900 w 963"/>
                <a:gd name="T3" fmla="*/ 0 h 1274"/>
                <a:gd name="T4" fmla="*/ 64 w 963"/>
                <a:gd name="T5" fmla="*/ 0 h 1274"/>
                <a:gd name="T6" fmla="*/ 0 w 963"/>
                <a:gd name="T7" fmla="*/ 63 h 1274"/>
                <a:gd name="T8" fmla="*/ 0 w 963"/>
                <a:gd name="T9" fmla="*/ 1210 h 1274"/>
                <a:gd name="T10" fmla="*/ 64 w 963"/>
                <a:gd name="T11" fmla="*/ 1274 h 1274"/>
                <a:gd name="T12" fmla="*/ 788 w 963"/>
                <a:gd name="T13" fmla="*/ 1274 h 1274"/>
                <a:gd name="T14" fmla="*/ 963 w 963"/>
                <a:gd name="T15" fmla="*/ 1073 h 1274"/>
                <a:gd name="T16" fmla="*/ 963 w 963"/>
                <a:gd name="T17" fmla="*/ 63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3" h="1274">
                  <a:moveTo>
                    <a:pt x="963" y="63"/>
                  </a:moveTo>
                  <a:cubicBezTo>
                    <a:pt x="963" y="28"/>
                    <a:pt x="935" y="0"/>
                    <a:pt x="900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8" y="0"/>
                    <a:pt x="0" y="28"/>
                    <a:pt x="0" y="63"/>
                  </a:cubicBezTo>
                  <a:cubicBezTo>
                    <a:pt x="0" y="1210"/>
                    <a:pt x="0" y="1210"/>
                    <a:pt x="0" y="1210"/>
                  </a:cubicBezTo>
                  <a:cubicBezTo>
                    <a:pt x="0" y="1245"/>
                    <a:pt x="28" y="1274"/>
                    <a:pt x="64" y="1274"/>
                  </a:cubicBezTo>
                  <a:cubicBezTo>
                    <a:pt x="788" y="1274"/>
                    <a:pt x="788" y="1274"/>
                    <a:pt x="788" y="1274"/>
                  </a:cubicBezTo>
                  <a:cubicBezTo>
                    <a:pt x="963" y="1073"/>
                    <a:pt x="963" y="1073"/>
                    <a:pt x="963" y="1073"/>
                  </a:cubicBezTo>
                  <a:lnTo>
                    <a:pt x="963" y="6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360430"/>
              <a:endParaRPr lang="en-US" sz="2700">
                <a:solidFill>
                  <a:srgbClr val="262626"/>
                </a:solidFill>
              </a:endParaRPr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B4EEB942-E40E-4EA0-AF31-6E8BA6B172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3988" y="822325"/>
              <a:ext cx="101600" cy="117475"/>
            </a:xfrm>
            <a:custGeom>
              <a:avLst/>
              <a:gdLst>
                <a:gd name="T0" fmla="*/ 175 w 175"/>
                <a:gd name="T1" fmla="*/ 0 h 201"/>
                <a:gd name="T2" fmla="*/ 64 w 175"/>
                <a:gd name="T3" fmla="*/ 0 h 201"/>
                <a:gd name="T4" fmla="*/ 0 w 175"/>
                <a:gd name="T5" fmla="*/ 63 h 201"/>
                <a:gd name="T6" fmla="*/ 0 w 175"/>
                <a:gd name="T7" fmla="*/ 201 h 201"/>
                <a:gd name="T8" fmla="*/ 175 w 175"/>
                <a:gd name="T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01">
                  <a:moveTo>
                    <a:pt x="175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8"/>
                    <a:pt x="0" y="63"/>
                  </a:cubicBezTo>
                  <a:cubicBezTo>
                    <a:pt x="0" y="201"/>
                    <a:pt x="0" y="201"/>
                    <a:pt x="0" y="201"/>
                  </a:cubicBezTo>
                  <a:lnTo>
                    <a:pt x="175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360430"/>
              <a:endParaRPr lang="en-US" sz="2700">
                <a:solidFill>
                  <a:srgbClr val="262626"/>
                </a:solidFill>
              </a:endParaRPr>
            </a:p>
          </p:txBody>
        </p:sp>
      </p:grpSp>
      <p:sp>
        <p:nvSpPr>
          <p:cNvPr id="18" name="Freeform 5">
            <a:extLst>
              <a:ext uri="{FF2B5EF4-FFF2-40B4-BE49-F238E27FC236}">
                <a16:creationId xmlns:a16="http://schemas.microsoft.com/office/drawing/2014/main" id="{893CD426-F4EA-43B0-B66C-0503AE0C9CF4}"/>
              </a:ext>
            </a:extLst>
          </p:cNvPr>
          <p:cNvSpPr>
            <a:spLocks/>
          </p:cNvSpPr>
          <p:nvPr userDrawn="1"/>
        </p:nvSpPr>
        <p:spPr bwMode="auto">
          <a:xfrm>
            <a:off x="17014269" y="9008963"/>
            <a:ext cx="587931" cy="592361"/>
          </a:xfrm>
          <a:custGeom>
            <a:avLst/>
            <a:gdLst>
              <a:gd name="T0" fmla="*/ 743 w 810"/>
              <a:gd name="T1" fmla="*/ 810 h 810"/>
              <a:gd name="T2" fmla="*/ 67 w 810"/>
              <a:gd name="T3" fmla="*/ 810 h 810"/>
              <a:gd name="T4" fmla="*/ 0 w 810"/>
              <a:gd name="T5" fmla="*/ 743 h 810"/>
              <a:gd name="T6" fmla="*/ 0 w 810"/>
              <a:gd name="T7" fmla="*/ 66 h 810"/>
              <a:gd name="T8" fmla="*/ 67 w 810"/>
              <a:gd name="T9" fmla="*/ 0 h 810"/>
              <a:gd name="T10" fmla="*/ 743 w 810"/>
              <a:gd name="T11" fmla="*/ 0 h 810"/>
              <a:gd name="T12" fmla="*/ 810 w 810"/>
              <a:gd name="T13" fmla="*/ 66 h 810"/>
              <a:gd name="T14" fmla="*/ 810 w 810"/>
              <a:gd name="T15" fmla="*/ 743 h 810"/>
              <a:gd name="T16" fmla="*/ 743 w 810"/>
              <a:gd name="T17" fmla="*/ 810 h 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10" h="810">
                <a:moveTo>
                  <a:pt x="743" y="810"/>
                </a:moveTo>
                <a:cubicBezTo>
                  <a:pt x="67" y="810"/>
                  <a:pt x="67" y="810"/>
                  <a:pt x="67" y="810"/>
                </a:cubicBezTo>
                <a:cubicBezTo>
                  <a:pt x="30" y="810"/>
                  <a:pt x="0" y="780"/>
                  <a:pt x="0" y="743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30"/>
                  <a:pt x="30" y="0"/>
                  <a:pt x="67" y="0"/>
                </a:cubicBezTo>
                <a:cubicBezTo>
                  <a:pt x="743" y="0"/>
                  <a:pt x="743" y="0"/>
                  <a:pt x="743" y="0"/>
                </a:cubicBezTo>
                <a:cubicBezTo>
                  <a:pt x="780" y="0"/>
                  <a:pt x="810" y="30"/>
                  <a:pt x="810" y="66"/>
                </a:cubicBezTo>
                <a:cubicBezTo>
                  <a:pt x="810" y="743"/>
                  <a:pt x="810" y="743"/>
                  <a:pt x="810" y="743"/>
                </a:cubicBezTo>
                <a:cubicBezTo>
                  <a:pt x="810" y="780"/>
                  <a:pt x="780" y="810"/>
                  <a:pt x="743" y="81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74000">
                <a:schemeClr val="accent2"/>
              </a:gs>
              <a:gs pos="83000">
                <a:schemeClr val="accent2"/>
              </a:gs>
              <a:gs pos="100000">
                <a:schemeClr val="accent2"/>
              </a:gs>
            </a:gsLst>
            <a:lin ang="7800000" scaled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36053" tIns="68087" rIns="136053" bIns="68087" numCol="1" anchor="t" anchorCtr="0" compatLnSpc="1">
            <a:prstTxWarp prst="textNoShape">
              <a:avLst/>
            </a:prstTxWarp>
          </a:bodyPr>
          <a:lstStyle/>
          <a:p>
            <a:pPr defTabSz="1360430"/>
            <a:endParaRPr lang="en-US" sz="2700">
              <a:solidFill>
                <a:srgbClr val="262626"/>
              </a:solidFill>
            </a:endParaRP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ABEA0170-CFB3-4135-84EC-74F984C1D9A7}"/>
              </a:ext>
            </a:extLst>
          </p:cNvPr>
          <p:cNvSpPr txBox="1">
            <a:spLocks/>
          </p:cNvSpPr>
          <p:nvPr userDrawn="1"/>
        </p:nvSpPr>
        <p:spPr>
          <a:xfrm>
            <a:off x="16892234" y="9008963"/>
            <a:ext cx="832002" cy="566774"/>
          </a:xfrm>
          <a:prstGeom prst="rect">
            <a:avLst/>
          </a:prstGeom>
        </p:spPr>
        <p:txBody>
          <a:bodyPr vert="horz" lIns="136053" tIns="68087" rIns="136053" bIns="68087" rtlCol="0" anchor="ctr"/>
          <a:lstStyle>
            <a:defPPr>
              <a:defRPr lang="id-ID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96CAF5E-82FD-46C1-8113-274199A6E6F4}" type="slidenum">
              <a:rPr lang="id-ID" b="1" smtClean="0">
                <a:solidFill>
                  <a:srgbClr val="FFFFFF"/>
                </a:solidFill>
                <a:latin typeface="Code Bold"/>
              </a:rPr>
              <a:pPr algn="ctr"/>
              <a:t>‹Nº›</a:t>
            </a:fld>
            <a:endParaRPr lang="id-ID" b="1" dirty="0">
              <a:solidFill>
                <a:srgbClr val="FFFFFF"/>
              </a:solidFill>
              <a:latin typeface="Code Bold"/>
            </a:endParaRPr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F72FAF9A-ED09-49E9-807A-BB5C9AFD4E5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919092" y="6242121"/>
            <a:ext cx="4607388" cy="262652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953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26">
            <a:extLst>
              <a:ext uri="{FF2B5EF4-FFF2-40B4-BE49-F238E27FC236}">
                <a16:creationId xmlns:a16="http://schemas.microsoft.com/office/drawing/2014/main" id="{0C6982B0-2A8A-482E-96B0-D6D8C5403D0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36141" y="953370"/>
            <a:ext cx="6203157" cy="655173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Tittle Here</a:t>
            </a:r>
          </a:p>
        </p:txBody>
      </p:sp>
      <p:sp>
        <p:nvSpPr>
          <p:cNvPr id="18" name="Text Placeholder 26">
            <a:extLst>
              <a:ext uri="{FF2B5EF4-FFF2-40B4-BE49-F238E27FC236}">
                <a16:creationId xmlns:a16="http://schemas.microsoft.com/office/drawing/2014/main" id="{DCC20B2C-90F8-49BC-A73C-EDBF3C4AFB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36141" y="1760937"/>
            <a:ext cx="6203157" cy="65517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62C23986-1EF3-4A91-8E1D-6C96E15F3134}"/>
              </a:ext>
            </a:extLst>
          </p:cNvPr>
          <p:cNvSpPr txBox="1">
            <a:spLocks/>
          </p:cNvSpPr>
          <p:nvPr userDrawn="1"/>
        </p:nvSpPr>
        <p:spPr>
          <a:xfrm>
            <a:off x="961400" y="724074"/>
            <a:ext cx="1934790" cy="392900"/>
          </a:xfrm>
          <a:prstGeom prst="rect">
            <a:avLst/>
          </a:prstGeom>
        </p:spPr>
        <p:txBody>
          <a:bodyPr vert="horz" lIns="136053" tIns="68087" rIns="136053" bIns="68087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500" b="1" dirty="0">
                <a:solidFill>
                  <a:srgbClr val="262626"/>
                </a:solidFill>
                <a:latin typeface="Code Bold"/>
              </a:rPr>
              <a:t>MULTI</a:t>
            </a:r>
            <a:r>
              <a:rPr lang="en-US" sz="1500" dirty="0">
                <a:solidFill>
                  <a:srgbClr val="262626"/>
                </a:solidFill>
                <a:latin typeface="Code Bold"/>
              </a:rPr>
              <a:t>SLIDES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1B287AC-1DA1-4F07-A030-E4919208B05C}"/>
              </a:ext>
            </a:extLst>
          </p:cNvPr>
          <p:cNvGrpSpPr/>
          <p:nvPr userDrawn="1"/>
        </p:nvGrpSpPr>
        <p:grpSpPr>
          <a:xfrm>
            <a:off x="732854" y="762938"/>
            <a:ext cx="263658" cy="337458"/>
            <a:chOff x="862013" y="193675"/>
            <a:chExt cx="663576" cy="849313"/>
          </a:xfrm>
          <a:effectLst/>
        </p:grpSpPr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DC2711DD-6D21-48A0-96D4-986BD1A4D3BB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013" y="298450"/>
              <a:ext cx="560388" cy="744538"/>
            </a:xfrm>
            <a:custGeom>
              <a:avLst/>
              <a:gdLst>
                <a:gd name="T0" fmla="*/ 900 w 963"/>
                <a:gd name="T1" fmla="*/ 1273 h 1273"/>
                <a:gd name="T2" fmla="*/ 63 w 963"/>
                <a:gd name="T3" fmla="*/ 1273 h 1273"/>
                <a:gd name="T4" fmla="*/ 0 w 963"/>
                <a:gd name="T5" fmla="*/ 1210 h 1273"/>
                <a:gd name="T6" fmla="*/ 0 w 963"/>
                <a:gd name="T7" fmla="*/ 63 h 1273"/>
                <a:gd name="T8" fmla="*/ 63 w 963"/>
                <a:gd name="T9" fmla="*/ 0 h 1273"/>
                <a:gd name="T10" fmla="*/ 900 w 963"/>
                <a:gd name="T11" fmla="*/ 0 h 1273"/>
                <a:gd name="T12" fmla="*/ 963 w 963"/>
                <a:gd name="T13" fmla="*/ 63 h 1273"/>
                <a:gd name="T14" fmla="*/ 963 w 963"/>
                <a:gd name="T15" fmla="*/ 1210 h 1273"/>
                <a:gd name="T16" fmla="*/ 900 w 963"/>
                <a:gd name="T17" fmla="*/ 1273 h 1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3" h="1273">
                  <a:moveTo>
                    <a:pt x="900" y="1273"/>
                  </a:moveTo>
                  <a:cubicBezTo>
                    <a:pt x="63" y="1273"/>
                    <a:pt x="63" y="1273"/>
                    <a:pt x="63" y="1273"/>
                  </a:cubicBezTo>
                  <a:cubicBezTo>
                    <a:pt x="28" y="1273"/>
                    <a:pt x="0" y="1245"/>
                    <a:pt x="0" y="121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28"/>
                    <a:pt x="28" y="0"/>
                    <a:pt x="63" y="0"/>
                  </a:cubicBezTo>
                  <a:cubicBezTo>
                    <a:pt x="900" y="0"/>
                    <a:pt x="900" y="0"/>
                    <a:pt x="900" y="0"/>
                  </a:cubicBezTo>
                  <a:cubicBezTo>
                    <a:pt x="935" y="0"/>
                    <a:pt x="963" y="28"/>
                    <a:pt x="963" y="63"/>
                  </a:cubicBezTo>
                  <a:cubicBezTo>
                    <a:pt x="963" y="1210"/>
                    <a:pt x="963" y="1210"/>
                    <a:pt x="963" y="1210"/>
                  </a:cubicBezTo>
                  <a:cubicBezTo>
                    <a:pt x="963" y="1245"/>
                    <a:pt x="935" y="1273"/>
                    <a:pt x="900" y="127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360430"/>
              <a:endParaRPr lang="en-US" sz="2700">
                <a:solidFill>
                  <a:srgbClr val="262626"/>
                </a:solidFill>
              </a:endParaRPr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B5903A4F-B7EE-4B28-810E-6547386EF5D7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201" y="193675"/>
              <a:ext cx="560388" cy="746125"/>
            </a:xfrm>
            <a:custGeom>
              <a:avLst/>
              <a:gdLst>
                <a:gd name="T0" fmla="*/ 963 w 963"/>
                <a:gd name="T1" fmla="*/ 63 h 1274"/>
                <a:gd name="T2" fmla="*/ 900 w 963"/>
                <a:gd name="T3" fmla="*/ 0 h 1274"/>
                <a:gd name="T4" fmla="*/ 64 w 963"/>
                <a:gd name="T5" fmla="*/ 0 h 1274"/>
                <a:gd name="T6" fmla="*/ 0 w 963"/>
                <a:gd name="T7" fmla="*/ 63 h 1274"/>
                <a:gd name="T8" fmla="*/ 0 w 963"/>
                <a:gd name="T9" fmla="*/ 1210 h 1274"/>
                <a:gd name="T10" fmla="*/ 64 w 963"/>
                <a:gd name="T11" fmla="*/ 1274 h 1274"/>
                <a:gd name="T12" fmla="*/ 788 w 963"/>
                <a:gd name="T13" fmla="*/ 1274 h 1274"/>
                <a:gd name="T14" fmla="*/ 963 w 963"/>
                <a:gd name="T15" fmla="*/ 1073 h 1274"/>
                <a:gd name="T16" fmla="*/ 963 w 963"/>
                <a:gd name="T17" fmla="*/ 63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63" h="1274">
                  <a:moveTo>
                    <a:pt x="963" y="63"/>
                  </a:moveTo>
                  <a:cubicBezTo>
                    <a:pt x="963" y="28"/>
                    <a:pt x="935" y="0"/>
                    <a:pt x="900" y="0"/>
                  </a:cubicBezTo>
                  <a:cubicBezTo>
                    <a:pt x="64" y="0"/>
                    <a:pt x="64" y="0"/>
                    <a:pt x="64" y="0"/>
                  </a:cubicBezTo>
                  <a:cubicBezTo>
                    <a:pt x="28" y="0"/>
                    <a:pt x="0" y="28"/>
                    <a:pt x="0" y="63"/>
                  </a:cubicBezTo>
                  <a:cubicBezTo>
                    <a:pt x="0" y="1210"/>
                    <a:pt x="0" y="1210"/>
                    <a:pt x="0" y="1210"/>
                  </a:cubicBezTo>
                  <a:cubicBezTo>
                    <a:pt x="0" y="1245"/>
                    <a:pt x="28" y="1274"/>
                    <a:pt x="64" y="1274"/>
                  </a:cubicBezTo>
                  <a:cubicBezTo>
                    <a:pt x="788" y="1274"/>
                    <a:pt x="788" y="1274"/>
                    <a:pt x="788" y="1274"/>
                  </a:cubicBezTo>
                  <a:cubicBezTo>
                    <a:pt x="963" y="1073"/>
                    <a:pt x="963" y="1073"/>
                    <a:pt x="963" y="1073"/>
                  </a:cubicBezTo>
                  <a:lnTo>
                    <a:pt x="963" y="6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360430"/>
              <a:endParaRPr lang="en-US" sz="2700">
                <a:solidFill>
                  <a:srgbClr val="262626"/>
                </a:solidFill>
              </a:endParaRPr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7569B784-0546-4599-AEFE-CB12009EA0E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3988" y="822325"/>
              <a:ext cx="101600" cy="117475"/>
            </a:xfrm>
            <a:custGeom>
              <a:avLst/>
              <a:gdLst>
                <a:gd name="T0" fmla="*/ 175 w 175"/>
                <a:gd name="T1" fmla="*/ 0 h 201"/>
                <a:gd name="T2" fmla="*/ 64 w 175"/>
                <a:gd name="T3" fmla="*/ 0 h 201"/>
                <a:gd name="T4" fmla="*/ 0 w 175"/>
                <a:gd name="T5" fmla="*/ 63 h 201"/>
                <a:gd name="T6" fmla="*/ 0 w 175"/>
                <a:gd name="T7" fmla="*/ 201 h 201"/>
                <a:gd name="T8" fmla="*/ 175 w 175"/>
                <a:gd name="T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01">
                  <a:moveTo>
                    <a:pt x="175" y="0"/>
                  </a:moveTo>
                  <a:cubicBezTo>
                    <a:pt x="64" y="0"/>
                    <a:pt x="64" y="0"/>
                    <a:pt x="64" y="0"/>
                  </a:cubicBezTo>
                  <a:cubicBezTo>
                    <a:pt x="29" y="0"/>
                    <a:pt x="0" y="28"/>
                    <a:pt x="0" y="63"/>
                  </a:cubicBezTo>
                  <a:cubicBezTo>
                    <a:pt x="0" y="201"/>
                    <a:pt x="0" y="201"/>
                    <a:pt x="0" y="201"/>
                  </a:cubicBezTo>
                  <a:lnTo>
                    <a:pt x="175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1360430"/>
              <a:endParaRPr lang="en-US" sz="2700">
                <a:solidFill>
                  <a:srgbClr val="262626"/>
                </a:solidFill>
              </a:endParaRPr>
            </a:p>
          </p:txBody>
        </p:sp>
      </p:grpSp>
      <p:sp>
        <p:nvSpPr>
          <p:cNvPr id="24" name="Freeform 5">
            <a:extLst>
              <a:ext uri="{FF2B5EF4-FFF2-40B4-BE49-F238E27FC236}">
                <a16:creationId xmlns:a16="http://schemas.microsoft.com/office/drawing/2014/main" id="{6ED25BC1-AE86-447F-93A9-432A7651C484}"/>
              </a:ext>
            </a:extLst>
          </p:cNvPr>
          <p:cNvSpPr>
            <a:spLocks/>
          </p:cNvSpPr>
          <p:nvPr userDrawn="1"/>
        </p:nvSpPr>
        <p:spPr bwMode="auto">
          <a:xfrm>
            <a:off x="17014269" y="9008963"/>
            <a:ext cx="587931" cy="592361"/>
          </a:xfrm>
          <a:custGeom>
            <a:avLst/>
            <a:gdLst>
              <a:gd name="T0" fmla="*/ 743 w 810"/>
              <a:gd name="T1" fmla="*/ 810 h 810"/>
              <a:gd name="T2" fmla="*/ 67 w 810"/>
              <a:gd name="T3" fmla="*/ 810 h 810"/>
              <a:gd name="T4" fmla="*/ 0 w 810"/>
              <a:gd name="T5" fmla="*/ 743 h 810"/>
              <a:gd name="T6" fmla="*/ 0 w 810"/>
              <a:gd name="T7" fmla="*/ 66 h 810"/>
              <a:gd name="T8" fmla="*/ 67 w 810"/>
              <a:gd name="T9" fmla="*/ 0 h 810"/>
              <a:gd name="T10" fmla="*/ 743 w 810"/>
              <a:gd name="T11" fmla="*/ 0 h 810"/>
              <a:gd name="T12" fmla="*/ 810 w 810"/>
              <a:gd name="T13" fmla="*/ 66 h 810"/>
              <a:gd name="T14" fmla="*/ 810 w 810"/>
              <a:gd name="T15" fmla="*/ 743 h 810"/>
              <a:gd name="T16" fmla="*/ 743 w 810"/>
              <a:gd name="T17" fmla="*/ 810 h 8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10" h="810">
                <a:moveTo>
                  <a:pt x="743" y="810"/>
                </a:moveTo>
                <a:cubicBezTo>
                  <a:pt x="67" y="810"/>
                  <a:pt x="67" y="810"/>
                  <a:pt x="67" y="810"/>
                </a:cubicBezTo>
                <a:cubicBezTo>
                  <a:pt x="30" y="810"/>
                  <a:pt x="0" y="780"/>
                  <a:pt x="0" y="743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30"/>
                  <a:pt x="30" y="0"/>
                  <a:pt x="67" y="0"/>
                </a:cubicBezTo>
                <a:cubicBezTo>
                  <a:pt x="743" y="0"/>
                  <a:pt x="743" y="0"/>
                  <a:pt x="743" y="0"/>
                </a:cubicBezTo>
                <a:cubicBezTo>
                  <a:pt x="780" y="0"/>
                  <a:pt x="810" y="30"/>
                  <a:pt x="810" y="66"/>
                </a:cubicBezTo>
                <a:cubicBezTo>
                  <a:pt x="810" y="743"/>
                  <a:pt x="810" y="743"/>
                  <a:pt x="810" y="743"/>
                </a:cubicBezTo>
                <a:cubicBezTo>
                  <a:pt x="810" y="780"/>
                  <a:pt x="780" y="810"/>
                  <a:pt x="743" y="81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74000">
                <a:schemeClr val="accent2"/>
              </a:gs>
              <a:gs pos="83000">
                <a:schemeClr val="accent2"/>
              </a:gs>
              <a:gs pos="100000">
                <a:schemeClr val="accent2"/>
              </a:gs>
            </a:gsLst>
            <a:lin ang="7800000" scaled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36053" tIns="68087" rIns="136053" bIns="68087" numCol="1" anchor="t" anchorCtr="0" compatLnSpc="1">
            <a:prstTxWarp prst="textNoShape">
              <a:avLst/>
            </a:prstTxWarp>
          </a:bodyPr>
          <a:lstStyle/>
          <a:p>
            <a:pPr defTabSz="1360430"/>
            <a:endParaRPr lang="en-US" sz="2700">
              <a:solidFill>
                <a:srgbClr val="262626"/>
              </a:solidFill>
            </a:endParaRPr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05B22A55-199E-4358-A1AE-157E6EA6B762}"/>
              </a:ext>
            </a:extLst>
          </p:cNvPr>
          <p:cNvSpPr txBox="1">
            <a:spLocks/>
          </p:cNvSpPr>
          <p:nvPr userDrawn="1"/>
        </p:nvSpPr>
        <p:spPr>
          <a:xfrm>
            <a:off x="16892234" y="9008963"/>
            <a:ext cx="832002" cy="566774"/>
          </a:xfrm>
          <a:prstGeom prst="rect">
            <a:avLst/>
          </a:prstGeom>
        </p:spPr>
        <p:txBody>
          <a:bodyPr vert="horz" lIns="136053" tIns="68087" rIns="136053" bIns="68087" rtlCol="0" anchor="ctr"/>
          <a:lstStyle>
            <a:defPPr>
              <a:defRPr lang="id-ID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96CAF5E-82FD-46C1-8113-274199A6E6F4}" type="slidenum">
              <a:rPr lang="id-ID" b="1" smtClean="0">
                <a:solidFill>
                  <a:srgbClr val="FFFFFF"/>
                </a:solidFill>
                <a:latin typeface="Code Bold"/>
              </a:rPr>
              <a:pPr algn="ctr"/>
              <a:t>‹Nº›</a:t>
            </a:fld>
            <a:endParaRPr lang="id-ID" b="1" dirty="0">
              <a:solidFill>
                <a:srgbClr val="FFFFFF"/>
              </a:solidFill>
              <a:latin typeface="Code Bold"/>
            </a:endParaRPr>
          </a:p>
        </p:txBody>
      </p:sp>
    </p:spTree>
    <p:extLst>
      <p:ext uri="{BB962C8B-B14F-4D97-AF65-F5344CB8AC3E}">
        <p14:creationId xmlns:p14="http://schemas.microsoft.com/office/powerpoint/2010/main" val="20258075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>
            <a:extLst>
              <a:ext uri="{FF2B5EF4-FFF2-40B4-BE49-F238E27FC236}">
                <a16:creationId xmlns:a16="http://schemas.microsoft.com/office/drawing/2014/main" id="{E19F65B0-0743-4B38-84EF-6C622D7DC53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8288000" cy="728157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5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9994" y="511356"/>
            <a:ext cx="5208015" cy="492443"/>
          </a:xfrm>
        </p:spPr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AD077879-4032-4273-B4BC-D70EA8EBC2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8288000" cy="10287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66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893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694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4638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684776" cy="10286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2298192" y="1639823"/>
            <a:ext cx="14758416" cy="624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1524000" y="326136"/>
            <a:ext cx="15773400" cy="713105"/>
          </a:xfrm>
          <a:custGeom>
            <a:avLst/>
            <a:gdLst/>
            <a:ahLst/>
            <a:cxnLst/>
            <a:rect l="l" t="t" r="r" b="b"/>
            <a:pathLst>
              <a:path w="15773400" h="713105">
                <a:moveTo>
                  <a:pt x="15626461" y="0"/>
                </a:moveTo>
                <a:lnTo>
                  <a:pt x="146812" y="0"/>
                </a:lnTo>
                <a:lnTo>
                  <a:pt x="89662" y="9398"/>
                </a:lnTo>
                <a:lnTo>
                  <a:pt x="43053" y="34798"/>
                </a:lnTo>
                <a:lnTo>
                  <a:pt x="11556" y="72517"/>
                </a:lnTo>
                <a:lnTo>
                  <a:pt x="0" y="118872"/>
                </a:lnTo>
                <a:lnTo>
                  <a:pt x="0" y="594106"/>
                </a:lnTo>
                <a:lnTo>
                  <a:pt x="11556" y="640461"/>
                </a:lnTo>
                <a:lnTo>
                  <a:pt x="43053" y="678180"/>
                </a:lnTo>
                <a:lnTo>
                  <a:pt x="89662" y="703580"/>
                </a:lnTo>
                <a:lnTo>
                  <a:pt x="146812" y="712978"/>
                </a:lnTo>
                <a:lnTo>
                  <a:pt x="15626461" y="712978"/>
                </a:lnTo>
                <a:lnTo>
                  <a:pt x="15683611" y="703580"/>
                </a:lnTo>
                <a:lnTo>
                  <a:pt x="15730219" y="678180"/>
                </a:lnTo>
                <a:lnTo>
                  <a:pt x="15761716" y="640461"/>
                </a:lnTo>
                <a:lnTo>
                  <a:pt x="15773273" y="594106"/>
                </a:lnTo>
                <a:lnTo>
                  <a:pt x="15773273" y="118872"/>
                </a:lnTo>
                <a:lnTo>
                  <a:pt x="15761716" y="72517"/>
                </a:lnTo>
                <a:lnTo>
                  <a:pt x="15730219" y="34798"/>
                </a:lnTo>
                <a:lnTo>
                  <a:pt x="15683611" y="9398"/>
                </a:lnTo>
                <a:lnTo>
                  <a:pt x="1562646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pPr defTabSz="914400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74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8569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CB21293-43F3-4154-BFDA-A4BAEDD1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9566910"/>
            <a:ext cx="4206240" cy="276999"/>
          </a:xfrm>
        </p:spPr>
        <p:txBody>
          <a:bodyPr/>
          <a:lstStyle/>
          <a:p>
            <a:fld id="{9486C2A7-A5A5-456C-980C-ED6CD50F5600}" type="datetimeFigureOut">
              <a:rPr lang="es-PE" smtClean="0"/>
              <a:t>21/03/2022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FC31228-8AD9-413A-B3B7-B1EC5757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7920" y="9566910"/>
            <a:ext cx="5852160" cy="276999"/>
          </a:xfrm>
        </p:spPr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36462F6-D981-4775-9CE1-2CB604CB6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167361" y="9566910"/>
            <a:ext cx="4206240" cy="276999"/>
          </a:xfrm>
        </p:spPr>
        <p:txBody>
          <a:bodyPr/>
          <a:lstStyle/>
          <a:p>
            <a:fld id="{49C32B84-93C2-4EF7-9BD5-A878ACEFC54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87892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9994" y="511356"/>
            <a:ext cx="5208015" cy="492443"/>
          </a:xfrm>
        </p:spPr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40"/>
            <a:ext cx="79552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40"/>
            <a:ext cx="79552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684776" cy="10286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98192" y="1639822"/>
            <a:ext cx="14758416" cy="624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524000" y="326139"/>
            <a:ext cx="15773400" cy="713105"/>
          </a:xfrm>
          <a:custGeom>
            <a:avLst/>
            <a:gdLst/>
            <a:ahLst/>
            <a:cxnLst/>
            <a:rect l="l" t="t" r="r" b="b"/>
            <a:pathLst>
              <a:path w="15773400" h="713105">
                <a:moveTo>
                  <a:pt x="15626461" y="0"/>
                </a:moveTo>
                <a:lnTo>
                  <a:pt x="146812" y="0"/>
                </a:lnTo>
                <a:lnTo>
                  <a:pt x="89662" y="9398"/>
                </a:lnTo>
                <a:lnTo>
                  <a:pt x="43053" y="34798"/>
                </a:lnTo>
                <a:lnTo>
                  <a:pt x="11556" y="72517"/>
                </a:lnTo>
                <a:lnTo>
                  <a:pt x="0" y="118872"/>
                </a:lnTo>
                <a:lnTo>
                  <a:pt x="0" y="594106"/>
                </a:lnTo>
                <a:lnTo>
                  <a:pt x="11556" y="640461"/>
                </a:lnTo>
                <a:lnTo>
                  <a:pt x="43053" y="678180"/>
                </a:lnTo>
                <a:lnTo>
                  <a:pt x="89662" y="703580"/>
                </a:lnTo>
                <a:lnTo>
                  <a:pt x="146812" y="712978"/>
                </a:lnTo>
                <a:lnTo>
                  <a:pt x="15626461" y="712978"/>
                </a:lnTo>
                <a:lnTo>
                  <a:pt x="15683611" y="703580"/>
                </a:lnTo>
                <a:lnTo>
                  <a:pt x="15730219" y="678180"/>
                </a:lnTo>
                <a:lnTo>
                  <a:pt x="15761716" y="640461"/>
                </a:lnTo>
                <a:lnTo>
                  <a:pt x="15773273" y="594106"/>
                </a:lnTo>
                <a:lnTo>
                  <a:pt x="15773273" y="118872"/>
                </a:lnTo>
                <a:lnTo>
                  <a:pt x="15761716" y="72517"/>
                </a:lnTo>
                <a:lnTo>
                  <a:pt x="15730219" y="34798"/>
                </a:lnTo>
                <a:lnTo>
                  <a:pt x="15683611" y="9398"/>
                </a:lnTo>
                <a:lnTo>
                  <a:pt x="1562646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9994" y="511356"/>
            <a:ext cx="5208015" cy="492443"/>
          </a:xfrm>
        </p:spPr>
        <p:txBody>
          <a:bodyPr lIns="0" tIns="0" rIns="0" bIns="0"/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435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En blanco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>
            <a:spLocks noGrp="1"/>
          </p:cNvSpPr>
          <p:nvPr>
            <p:ph type="dt" idx="10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1"/>
          <p:cNvSpPr txBox="1">
            <a:spLocks noGrp="1"/>
          </p:cNvSpPr>
          <p:nvPr>
            <p:ph type="ftr" idx="11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1"/>
          <p:cNvSpPr txBox="1">
            <a:spLocks noGrp="1"/>
          </p:cNvSpPr>
          <p:nvPr>
            <p:ph type="sldNum" idx="12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8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7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498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92164705-DBEA-4887-8BF1-4CEAC127E8C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872959" y="0"/>
            <a:ext cx="15415085" cy="10287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0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684776" cy="1028699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9994" y="511423"/>
            <a:ext cx="5208015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27086" y="4354951"/>
            <a:ext cx="1583385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2" y="9566910"/>
            <a:ext cx="42062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838" r:id="rId6"/>
    <p:sldLayoutId id="2147483839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3555">
        <a:defRPr>
          <a:latin typeface="+mn-lt"/>
          <a:ea typeface="+mn-ea"/>
          <a:cs typeface="+mn-cs"/>
        </a:defRPr>
      </a:lvl2pPr>
      <a:lvl3pPr marL="907079">
        <a:defRPr>
          <a:latin typeface="+mn-lt"/>
          <a:ea typeface="+mn-ea"/>
          <a:cs typeface="+mn-cs"/>
        </a:defRPr>
      </a:lvl3pPr>
      <a:lvl4pPr marL="1360565">
        <a:defRPr>
          <a:latin typeface="+mn-lt"/>
          <a:ea typeface="+mn-ea"/>
          <a:cs typeface="+mn-cs"/>
        </a:defRPr>
      </a:lvl4pPr>
      <a:lvl5pPr marL="1814046">
        <a:defRPr>
          <a:latin typeface="+mn-lt"/>
          <a:ea typeface="+mn-ea"/>
          <a:cs typeface="+mn-cs"/>
        </a:defRPr>
      </a:lvl5pPr>
      <a:lvl6pPr marL="2267564">
        <a:defRPr>
          <a:latin typeface="+mn-lt"/>
          <a:ea typeface="+mn-ea"/>
          <a:cs typeface="+mn-cs"/>
        </a:defRPr>
      </a:lvl6pPr>
      <a:lvl7pPr marL="2721092">
        <a:defRPr>
          <a:latin typeface="+mn-lt"/>
          <a:ea typeface="+mn-ea"/>
          <a:cs typeface="+mn-cs"/>
        </a:defRPr>
      </a:lvl7pPr>
      <a:lvl8pPr marL="3174606">
        <a:defRPr>
          <a:latin typeface="+mn-lt"/>
          <a:ea typeface="+mn-ea"/>
          <a:cs typeface="+mn-cs"/>
        </a:defRPr>
      </a:lvl8pPr>
      <a:lvl9pPr marL="362811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3555">
        <a:defRPr>
          <a:latin typeface="+mn-lt"/>
          <a:ea typeface="+mn-ea"/>
          <a:cs typeface="+mn-cs"/>
        </a:defRPr>
      </a:lvl2pPr>
      <a:lvl3pPr marL="907079">
        <a:defRPr>
          <a:latin typeface="+mn-lt"/>
          <a:ea typeface="+mn-ea"/>
          <a:cs typeface="+mn-cs"/>
        </a:defRPr>
      </a:lvl3pPr>
      <a:lvl4pPr marL="1360565">
        <a:defRPr>
          <a:latin typeface="+mn-lt"/>
          <a:ea typeface="+mn-ea"/>
          <a:cs typeface="+mn-cs"/>
        </a:defRPr>
      </a:lvl4pPr>
      <a:lvl5pPr marL="1814046">
        <a:defRPr>
          <a:latin typeface="+mn-lt"/>
          <a:ea typeface="+mn-ea"/>
          <a:cs typeface="+mn-cs"/>
        </a:defRPr>
      </a:lvl5pPr>
      <a:lvl6pPr marL="2267564">
        <a:defRPr>
          <a:latin typeface="+mn-lt"/>
          <a:ea typeface="+mn-ea"/>
          <a:cs typeface="+mn-cs"/>
        </a:defRPr>
      </a:lvl6pPr>
      <a:lvl7pPr marL="2721092">
        <a:defRPr>
          <a:latin typeface="+mn-lt"/>
          <a:ea typeface="+mn-ea"/>
          <a:cs typeface="+mn-cs"/>
        </a:defRPr>
      </a:lvl7pPr>
      <a:lvl8pPr marL="3174606">
        <a:defRPr>
          <a:latin typeface="+mn-lt"/>
          <a:ea typeface="+mn-ea"/>
          <a:cs typeface="+mn-cs"/>
        </a:defRPr>
      </a:lvl8pPr>
      <a:lvl9pPr marL="3628112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9C306C-2720-4FD0-809A-6A109E4E1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701"/>
            <a:ext cx="15773400" cy="1988345"/>
          </a:xfrm>
          <a:prstGeom prst="rect">
            <a:avLst/>
          </a:prstGeom>
        </p:spPr>
        <p:txBody>
          <a:bodyPr vert="horz" lIns="136053" tIns="68087" rIns="136053" bIns="6808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806DE-21E7-4820-9914-465DFE406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439"/>
            <a:ext cx="15773400" cy="6527007"/>
          </a:xfrm>
          <a:prstGeom prst="rect">
            <a:avLst/>
          </a:prstGeom>
        </p:spPr>
        <p:txBody>
          <a:bodyPr vert="horz" lIns="136053" tIns="68087" rIns="136053" bIns="68087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7D621-CDE6-439B-806A-EF76DD11BA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57300" y="9534649"/>
            <a:ext cx="4114800" cy="547688"/>
          </a:xfrm>
          <a:prstGeom prst="rect">
            <a:avLst/>
          </a:prstGeom>
        </p:spPr>
        <p:txBody>
          <a:bodyPr vert="horz" lIns="136053" tIns="68087" rIns="136053" bIns="68087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60430"/>
            <a:fld id="{8A49FB35-45A6-4750-BE9F-FABF3D2D0AFB}" type="datetimeFigureOut">
              <a:rPr lang="en-US" smtClean="0">
                <a:solidFill>
                  <a:srgbClr val="262626">
                    <a:tint val="75000"/>
                  </a:srgbClr>
                </a:solidFill>
              </a:rPr>
              <a:pPr defTabSz="1360430"/>
              <a:t>3/21/2022</a:t>
            </a:fld>
            <a:endParaRPr lang="en-US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F9946-8117-45CE-875A-B859CB720A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7900" y="9534649"/>
            <a:ext cx="6172200" cy="547688"/>
          </a:xfrm>
          <a:prstGeom prst="rect">
            <a:avLst/>
          </a:prstGeom>
        </p:spPr>
        <p:txBody>
          <a:bodyPr vert="horz" lIns="136053" tIns="68087" rIns="136053" bIns="68087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60430"/>
            <a:endParaRPr lang="en-US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53D87-F264-495E-9DA8-E434E0790B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15900" y="9534649"/>
            <a:ext cx="4114800" cy="547688"/>
          </a:xfrm>
          <a:prstGeom prst="rect">
            <a:avLst/>
          </a:prstGeom>
        </p:spPr>
        <p:txBody>
          <a:bodyPr vert="horz" lIns="136053" tIns="68087" rIns="136053" bIns="68087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360430"/>
            <a:fld id="{35CF3D4E-0DB8-46E0-A716-A4C399F3E0EB}" type="slidenum">
              <a:rPr lang="en-US" smtClean="0">
                <a:solidFill>
                  <a:srgbClr val="262626">
                    <a:tint val="75000"/>
                  </a:srgbClr>
                </a:solidFill>
              </a:rPr>
              <a:pPr defTabSz="1360430"/>
              <a:t>‹Nº›</a:t>
            </a:fld>
            <a:endParaRPr lang="en-US">
              <a:solidFill>
                <a:srgbClr val="26262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67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txStyles>
    <p:titleStyle>
      <a:lvl1pPr algn="l" defTabSz="136043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0175" indent="-340175" algn="l" defTabSz="136043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0335" indent="-340175" algn="l" defTabSz="136043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00495" indent="-340175" algn="l" defTabSz="136043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380703" indent="-340175" algn="l" defTabSz="136043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60923" indent="-340175" algn="l" defTabSz="136043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41119" indent="-340175" algn="l" defTabSz="136043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21315" indent="-340175" algn="l" defTabSz="136043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01523" indent="-340175" algn="l" defTabSz="136043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781710" indent="-340175" algn="l" defTabSz="136043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604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0193" algn="l" defTabSz="13604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430" algn="l" defTabSz="13604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40635" algn="l" defTabSz="13604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20820" algn="l" defTabSz="13604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01012" algn="l" defTabSz="13604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81217" algn="l" defTabSz="13604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61408" algn="l" defTabSz="13604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41609" algn="l" defTabSz="136043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684776" cy="1028699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9992" y="511301"/>
            <a:ext cx="5208015" cy="512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27073" y="4354829"/>
            <a:ext cx="15833852" cy="2220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400"/>
              <a:t>3/21/2022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defTabSz="914400"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32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837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jpg"/><Relationship Id="rId7" Type="http://schemas.openxmlformats.org/officeDocument/2006/relationships/image" Target="../media/image15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hyperlink" Target="http://www.buscarempleo.es/emprendedores/como-crear-una-cooperativa.html" TargetMode="External"/><Relationship Id="rId9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carempleo.es/emprendedores/como-crear-una-cooperativa.html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52567AE-8E6B-7140-898A-A754D8E6AC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085"/>
            <a:ext cx="18288000" cy="1028700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BD23D80F-D117-CA43-804C-C05B361EEA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-389666"/>
            <a:ext cx="5843024" cy="62103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E743CB3D-0498-6A44-B165-3EFECDF3D5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5979" y="4324350"/>
            <a:ext cx="5684744" cy="5429250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AAE0E5E-0182-9F41-95CC-A68DC573971D}"/>
              </a:ext>
            </a:extLst>
          </p:cNvPr>
          <p:cNvSpPr txBox="1">
            <a:spLocks/>
          </p:cNvSpPr>
          <p:nvPr/>
        </p:nvSpPr>
        <p:spPr>
          <a:xfrm>
            <a:off x="5728948" y="3184035"/>
            <a:ext cx="11625944" cy="3666740"/>
          </a:xfrm>
          <a:prstGeom prst="rect">
            <a:avLst/>
          </a:prstGeom>
        </p:spPr>
        <p:txBody>
          <a:bodyPr vert="horz" lIns="136040" tIns="68081" rIns="136040" bIns="68081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32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Tame: Potenciando el valor de tu cooperativa con la Digitalización </a:t>
            </a:r>
          </a:p>
        </p:txBody>
      </p:sp>
      <p:pic>
        <p:nvPicPr>
          <p:cNvPr id="18" name="Picture 12" descr="LOGO MINISTERIO DE LA PRODUCCION 800">
            <a:extLst>
              <a:ext uri="{FF2B5EF4-FFF2-40B4-BE49-F238E27FC236}">
                <a16:creationId xmlns:a16="http://schemas.microsoft.com/office/drawing/2014/main" id="{0FA9FD98-D444-2346-9518-DB0B7E1EE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407" y="2093265"/>
            <a:ext cx="4761326" cy="880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ject 9">
            <a:extLst>
              <a:ext uri="{FF2B5EF4-FFF2-40B4-BE49-F238E27FC236}">
                <a16:creationId xmlns:a16="http://schemas.microsoft.com/office/drawing/2014/main" id="{F3BF6581-CE09-4A68-B859-A6958F922449}"/>
              </a:ext>
            </a:extLst>
          </p:cNvPr>
          <p:cNvSpPr txBox="1"/>
          <p:nvPr/>
        </p:nvSpPr>
        <p:spPr>
          <a:xfrm>
            <a:off x="8090529" y="8525164"/>
            <a:ext cx="8814180" cy="14362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5875" algn="r" defTabSz="914400">
              <a:spcBef>
                <a:spcPts val="100"/>
              </a:spcBef>
            </a:pPr>
            <a:r>
              <a:rPr lang="es-P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E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marzo </a:t>
            </a:r>
            <a:r>
              <a:rPr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2400" spc="-13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s-PE" sz="2400" spc="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914400">
              <a:spcBef>
                <a:spcPts val="45"/>
              </a:spcBef>
            </a:pPr>
            <a:endParaRPr sz="205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080" algn="r" defTabSz="914400"/>
            <a:r>
              <a:rPr lang="es-PE" sz="2400" b="1" spc="-1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Christian Leoncio Ruíz Chavarria</a:t>
            </a:r>
            <a:endParaRPr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8890" algn="r" defTabSz="914400"/>
            <a:r>
              <a:rPr lang="es-PE" sz="2400" spc="-1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Director</a:t>
            </a:r>
            <a:endParaRPr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628BC7C-FF3B-4194-BCF7-46BFD65C8291}"/>
              </a:ext>
            </a:extLst>
          </p:cNvPr>
          <p:cNvSpPr txBox="1">
            <a:spLocks/>
          </p:cNvSpPr>
          <p:nvPr/>
        </p:nvSpPr>
        <p:spPr>
          <a:xfrm>
            <a:off x="9847270" y="8069581"/>
            <a:ext cx="6992930" cy="45719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1B7CD160-C11C-425C-B902-601661E9E560}"/>
              </a:ext>
            </a:extLst>
          </p:cNvPr>
          <p:cNvSpPr txBox="1">
            <a:spLocks/>
          </p:cNvSpPr>
          <p:nvPr/>
        </p:nvSpPr>
        <p:spPr>
          <a:xfrm>
            <a:off x="5410200" y="5631969"/>
            <a:ext cx="11625944" cy="3666740"/>
          </a:xfrm>
          <a:prstGeom prst="rect">
            <a:avLst/>
          </a:prstGeom>
        </p:spPr>
        <p:txBody>
          <a:bodyPr vert="horz" lIns="136040" tIns="68081" rIns="136040" bIns="68081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PE" sz="32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DIRECCIÓN GENERAL DE DESARROLLO EMPRESARIAL</a:t>
            </a:r>
          </a:p>
          <a:p>
            <a:pPr algn="r"/>
            <a:r>
              <a:rPr lang="es-PE" sz="320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Dirección de Cooperativas e Institucionalidad - DCI</a:t>
            </a:r>
          </a:p>
        </p:txBody>
      </p:sp>
    </p:spTree>
    <p:extLst>
      <p:ext uri="{BB962C8B-B14F-4D97-AF65-F5344CB8AC3E}">
        <p14:creationId xmlns:p14="http://schemas.microsoft.com/office/powerpoint/2010/main" val="47082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7" grpId="0"/>
      <p:bldP spid="2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5C0DE3C-28E3-48D0-8E9D-C57D4BDE771E}"/>
              </a:ext>
            </a:extLst>
          </p:cNvPr>
          <p:cNvSpPr txBox="1"/>
          <p:nvPr/>
        </p:nvSpPr>
        <p:spPr>
          <a:xfrm>
            <a:off x="5762139" y="678983"/>
            <a:ext cx="6429861" cy="1217044"/>
          </a:xfrm>
          <a:prstGeom prst="roundRect">
            <a:avLst/>
          </a:prstGeom>
          <a:solidFill>
            <a:schemeClr val="bg1"/>
          </a:solidFill>
        </p:spPr>
        <p:txBody>
          <a:bodyPr wrap="square" lIns="136850" tIns="68441" rIns="136850" bIns="68441" rtlCol="0">
            <a:spAutoFit/>
          </a:bodyPr>
          <a:lstStyle/>
          <a:p>
            <a:pPr algn="ctr">
              <a:lnSpc>
                <a:spcPts val="7500"/>
              </a:lnSpc>
            </a:pPr>
            <a:r>
              <a:rPr lang="es-PE" sz="5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Contenido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342C0110-4AF6-454C-9B30-CAA849D11160}"/>
              </a:ext>
            </a:extLst>
          </p:cNvPr>
          <p:cNvGrpSpPr/>
          <p:nvPr/>
        </p:nvGrpSpPr>
        <p:grpSpPr>
          <a:xfrm>
            <a:off x="2590800" y="3271194"/>
            <a:ext cx="15087600" cy="3744612"/>
            <a:chOff x="5181599" y="1943100"/>
            <a:chExt cx="9722992" cy="4429753"/>
          </a:xfrm>
        </p:grpSpPr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6FB533DD-D897-41B6-BE03-12ABB7FC22EF}"/>
                </a:ext>
              </a:extLst>
            </p:cNvPr>
            <p:cNvSpPr txBox="1"/>
            <p:nvPr/>
          </p:nvSpPr>
          <p:spPr>
            <a:xfrm>
              <a:off x="6141591" y="1998593"/>
              <a:ext cx="8763000" cy="43690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s-MX" sz="5000" dirty="0">
                  <a:solidFill>
                    <a:schemeClr val="tx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Rol y alcances de PRODUCE en cooperativas.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s-MX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s-MX" sz="5000" dirty="0">
                  <a:solidFill>
                    <a:schemeClr val="tx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Retos de mediano plazo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s-MX" sz="5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es-MX" sz="5000" dirty="0">
                  <a:solidFill>
                    <a:schemeClr val="tx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Intervenciones digitalización 2020-2022</a:t>
              </a:r>
            </a:p>
            <a:p>
              <a:pPr>
                <a:spcBef>
                  <a:spcPts val="600"/>
                </a:spcBef>
                <a:spcAft>
                  <a:spcPts val="600"/>
                </a:spcAft>
              </a:pPr>
              <a:endParaRPr lang="es-MX" sz="500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" name="object 3">
              <a:extLst>
                <a:ext uri="{FF2B5EF4-FFF2-40B4-BE49-F238E27FC236}">
                  <a16:creationId xmlns:a16="http://schemas.microsoft.com/office/drawing/2014/main" id="{C0C502BE-1D2C-46ED-8B73-9CD3DF9AAEEE}"/>
                </a:ext>
              </a:extLst>
            </p:cNvPr>
            <p:cNvSpPr/>
            <p:nvPr/>
          </p:nvSpPr>
          <p:spPr>
            <a:xfrm>
              <a:off x="6028599" y="2206063"/>
              <a:ext cx="76200" cy="970167"/>
            </a:xfrm>
            <a:custGeom>
              <a:avLst/>
              <a:gdLst/>
              <a:ahLst/>
              <a:cxnLst/>
              <a:rect l="l" t="t" r="r" b="b"/>
              <a:pathLst>
                <a:path w="91440" h="1905000">
                  <a:moveTo>
                    <a:pt x="0" y="1905000"/>
                  </a:moveTo>
                  <a:lnTo>
                    <a:pt x="91182" y="1905000"/>
                  </a:lnTo>
                  <a:lnTo>
                    <a:pt x="91182" y="0"/>
                  </a:lnTo>
                  <a:lnTo>
                    <a:pt x="0" y="0"/>
                  </a:lnTo>
                  <a:lnTo>
                    <a:pt x="0" y="1905000"/>
                  </a:lnTo>
                  <a:close/>
                </a:path>
              </a:pathLst>
            </a:custGeom>
            <a:solidFill>
              <a:schemeClr val="accent2"/>
            </a:solidFill>
          </p:spPr>
          <p:txBody>
            <a:bodyPr wrap="square" lIns="0" tIns="0" rIns="0" bIns="0" rtlCol="0"/>
            <a:lstStyle/>
            <a:p>
              <a:pPr defTabSz="914400"/>
              <a:endParaRPr sz="540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868C2A84-196D-45F0-A1BC-21D8C33946B5}"/>
                </a:ext>
              </a:extLst>
            </p:cNvPr>
            <p:cNvSpPr/>
            <p:nvPr/>
          </p:nvSpPr>
          <p:spPr>
            <a:xfrm>
              <a:off x="5181599" y="1943100"/>
              <a:ext cx="810208" cy="142637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es-PE" sz="8000" b="1" spc="-5" dirty="0">
                  <a:solidFill>
                    <a:srgbClr val="7D7D7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  <a:endParaRPr lang="es-PE" sz="80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" name="object 3">
              <a:extLst>
                <a:ext uri="{FF2B5EF4-FFF2-40B4-BE49-F238E27FC236}">
                  <a16:creationId xmlns:a16="http://schemas.microsoft.com/office/drawing/2014/main" id="{A10F83D6-CB84-4DDA-92B3-ACDE10C96602}"/>
                </a:ext>
              </a:extLst>
            </p:cNvPr>
            <p:cNvSpPr/>
            <p:nvPr/>
          </p:nvSpPr>
          <p:spPr>
            <a:xfrm>
              <a:off x="6028599" y="3738480"/>
              <a:ext cx="76200" cy="970167"/>
            </a:xfrm>
            <a:custGeom>
              <a:avLst/>
              <a:gdLst/>
              <a:ahLst/>
              <a:cxnLst/>
              <a:rect l="l" t="t" r="r" b="b"/>
              <a:pathLst>
                <a:path w="91440" h="1905000">
                  <a:moveTo>
                    <a:pt x="0" y="1905000"/>
                  </a:moveTo>
                  <a:lnTo>
                    <a:pt x="91182" y="1905000"/>
                  </a:lnTo>
                  <a:lnTo>
                    <a:pt x="91182" y="0"/>
                  </a:lnTo>
                  <a:lnTo>
                    <a:pt x="0" y="0"/>
                  </a:lnTo>
                  <a:lnTo>
                    <a:pt x="0" y="1905000"/>
                  </a:lnTo>
                  <a:close/>
                </a:path>
              </a:pathLst>
            </a:custGeom>
            <a:solidFill>
              <a:schemeClr val="accent2"/>
            </a:solidFill>
          </p:spPr>
          <p:txBody>
            <a:bodyPr wrap="square" lIns="0" tIns="0" rIns="0" bIns="0" rtlCol="0"/>
            <a:lstStyle/>
            <a:p>
              <a:pPr defTabSz="914400"/>
              <a:endParaRPr sz="540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F4A2871D-C99F-442D-9C27-CCDC5003F585}"/>
                </a:ext>
              </a:extLst>
            </p:cNvPr>
            <p:cNvSpPr/>
            <p:nvPr/>
          </p:nvSpPr>
          <p:spPr>
            <a:xfrm>
              <a:off x="5181599" y="3446405"/>
              <a:ext cx="810208" cy="142637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es-PE" sz="8000" b="1" spc="-5" dirty="0">
                  <a:solidFill>
                    <a:srgbClr val="7D7D7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  <a:endParaRPr lang="es-PE" sz="80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8" name="object 3">
              <a:extLst>
                <a:ext uri="{FF2B5EF4-FFF2-40B4-BE49-F238E27FC236}">
                  <a16:creationId xmlns:a16="http://schemas.microsoft.com/office/drawing/2014/main" id="{AFBAC29B-D592-487C-9DDB-956C7785A2A4}"/>
                </a:ext>
              </a:extLst>
            </p:cNvPr>
            <p:cNvSpPr/>
            <p:nvPr/>
          </p:nvSpPr>
          <p:spPr>
            <a:xfrm>
              <a:off x="6028599" y="5159353"/>
              <a:ext cx="76200" cy="970167"/>
            </a:xfrm>
            <a:custGeom>
              <a:avLst/>
              <a:gdLst/>
              <a:ahLst/>
              <a:cxnLst/>
              <a:rect l="l" t="t" r="r" b="b"/>
              <a:pathLst>
                <a:path w="91440" h="1905000">
                  <a:moveTo>
                    <a:pt x="0" y="1905000"/>
                  </a:moveTo>
                  <a:lnTo>
                    <a:pt x="91182" y="1905000"/>
                  </a:lnTo>
                  <a:lnTo>
                    <a:pt x="91182" y="0"/>
                  </a:lnTo>
                  <a:lnTo>
                    <a:pt x="0" y="0"/>
                  </a:lnTo>
                  <a:lnTo>
                    <a:pt x="0" y="1905000"/>
                  </a:lnTo>
                  <a:close/>
                </a:path>
              </a:pathLst>
            </a:custGeom>
            <a:solidFill>
              <a:schemeClr val="accent2"/>
            </a:solidFill>
          </p:spPr>
          <p:txBody>
            <a:bodyPr wrap="square" lIns="0" tIns="0" rIns="0" bIns="0" rtlCol="0"/>
            <a:lstStyle/>
            <a:p>
              <a:pPr defTabSz="914400"/>
              <a:endParaRPr sz="540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7EEB131F-3251-4C9C-802D-06A978DA9A5C}"/>
                </a:ext>
              </a:extLst>
            </p:cNvPr>
            <p:cNvSpPr/>
            <p:nvPr/>
          </p:nvSpPr>
          <p:spPr>
            <a:xfrm>
              <a:off x="5181599" y="4946480"/>
              <a:ext cx="703398" cy="14263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/>
              <a:r>
                <a:rPr lang="es-PE" sz="8000" b="1" spc="-5" dirty="0">
                  <a:solidFill>
                    <a:srgbClr val="7D7D7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  <a:endParaRPr lang="es-PE" sz="80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6860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62800" y="4193910"/>
            <a:ext cx="8991600" cy="1551585"/>
          </a:xfrm>
          <a:prstGeom prst="rect">
            <a:avLst/>
          </a:prstGeom>
        </p:spPr>
        <p:txBody>
          <a:bodyPr vert="horz" wrap="square" lIns="0" tIns="12579" rIns="0" bIns="0" rtlCol="0">
            <a:spAutoFit/>
          </a:bodyPr>
          <a:lstStyle/>
          <a:p>
            <a:pPr marL="12579">
              <a:lnSpc>
                <a:spcPts val="6035"/>
              </a:lnSpc>
              <a:spcBef>
                <a:spcPts val="100"/>
              </a:spcBef>
            </a:pPr>
            <a:r>
              <a:rPr lang="es-MX" sz="5400" b="1" spc="-5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Rol y alcances de PRODUCE en cooperativas</a:t>
            </a:r>
            <a:endParaRPr sz="5400" b="1" spc="-5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05600" y="4000500"/>
            <a:ext cx="91440" cy="1905000"/>
          </a:xfrm>
          <a:custGeom>
            <a:avLst/>
            <a:gdLst/>
            <a:ahLst/>
            <a:cxnLst/>
            <a:rect l="l" t="t" r="r" b="b"/>
            <a:pathLst>
              <a:path w="91440" h="1905000">
                <a:moveTo>
                  <a:pt x="0" y="1905000"/>
                </a:moveTo>
                <a:lnTo>
                  <a:pt x="91182" y="1905000"/>
                </a:lnTo>
                <a:lnTo>
                  <a:pt x="91182" y="0"/>
                </a:lnTo>
                <a:lnTo>
                  <a:pt x="0" y="0"/>
                </a:lnTo>
                <a:lnTo>
                  <a:pt x="0" y="1905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8E78EF1-C175-4EA8-A5B1-6EC2027415F6}"/>
              </a:ext>
            </a:extLst>
          </p:cNvPr>
          <p:cNvSpPr/>
          <p:nvPr/>
        </p:nvSpPr>
        <p:spPr>
          <a:xfrm>
            <a:off x="5307855" y="3812734"/>
            <a:ext cx="1373584" cy="2661532"/>
          </a:xfrm>
          <a:prstGeom prst="rect">
            <a:avLst/>
          </a:prstGeom>
        </p:spPr>
        <p:txBody>
          <a:bodyPr wrap="none" lIns="90711" tIns="45356" rIns="90711" bIns="45356">
            <a:spAutoFit/>
          </a:bodyPr>
          <a:lstStyle/>
          <a:p>
            <a:r>
              <a:rPr lang="es-MX" sz="16700" b="1" spc="-5" dirty="0">
                <a:solidFill>
                  <a:srgbClr val="7D7D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s-PE" sz="167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19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3CDE6B6-92B6-48C8-8F3C-E0C6ED710EF7}"/>
              </a:ext>
            </a:extLst>
          </p:cNvPr>
          <p:cNvSpPr txBox="1"/>
          <p:nvPr/>
        </p:nvSpPr>
        <p:spPr>
          <a:xfrm>
            <a:off x="368021" y="306532"/>
            <a:ext cx="17551958" cy="977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500"/>
              </a:lnSpc>
            </a:pPr>
            <a:r>
              <a:rPr lang="es-PE" sz="495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Rol y Alcance del Estado en materia Cooperativa</a:t>
            </a:r>
            <a:endParaRPr lang="en-US" sz="495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8EF78AB0-990F-4AC5-B404-99B187992297}"/>
              </a:ext>
            </a:extLst>
          </p:cNvPr>
          <p:cNvGrpSpPr/>
          <p:nvPr/>
        </p:nvGrpSpPr>
        <p:grpSpPr>
          <a:xfrm>
            <a:off x="4887086" y="3003274"/>
            <a:ext cx="6044157" cy="589962"/>
            <a:chOff x="4115512" y="3221264"/>
            <a:chExt cx="4029438" cy="393308"/>
          </a:xfrm>
        </p:grpSpPr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81237C7F-64B1-4C4D-96A3-D6F8B880278D}"/>
                </a:ext>
              </a:extLst>
            </p:cNvPr>
            <p:cNvSpPr/>
            <p:nvPr/>
          </p:nvSpPr>
          <p:spPr>
            <a:xfrm>
              <a:off x="4115512" y="3225574"/>
              <a:ext cx="3960975" cy="388998"/>
            </a:xfrm>
            <a:prstGeom prst="roundRect">
              <a:avLst>
                <a:gd name="adj" fmla="val 11877"/>
              </a:avLst>
            </a:prstGeom>
            <a:solidFill>
              <a:schemeClr val="bg1"/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 sz="2700"/>
            </a:p>
          </p:txBody>
        </p: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10E79871-8308-4AC6-B438-BBD5758F78AF}"/>
                </a:ext>
              </a:extLst>
            </p:cNvPr>
            <p:cNvSpPr txBox="1"/>
            <p:nvPr/>
          </p:nvSpPr>
          <p:spPr>
            <a:xfrm>
              <a:off x="4334952" y="3221264"/>
              <a:ext cx="38099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rgbClr val="C00000"/>
                </a:buClr>
              </a:pPr>
              <a:r>
                <a:rPr lang="es-ES" sz="3000" b="1" dirty="0">
                  <a:solidFill>
                    <a:schemeClr val="bg1">
                      <a:lumMod val="50000"/>
                    </a:schemeClr>
                  </a:solidFill>
                  <a:latin typeface="Montserrat" panose="00000500000000000000" pitchFamily="2" charset="0"/>
                </a:rPr>
                <a:t>Fomento y Promoción </a:t>
              </a:r>
              <a:endParaRPr lang="es-PE" sz="1500" b="1" dirty="0">
                <a:solidFill>
                  <a:schemeClr val="bg1">
                    <a:lumMod val="50000"/>
                  </a:schemeClr>
                </a:solidFill>
                <a:latin typeface="Montserrat" panose="00000500000000000000" pitchFamily="2" charset="0"/>
              </a:endParaRPr>
            </a:p>
          </p:txBody>
        </p:sp>
      </p:grpSp>
      <p:sp>
        <p:nvSpPr>
          <p:cNvPr id="24" name="CuadroTexto 23">
            <a:extLst>
              <a:ext uri="{FF2B5EF4-FFF2-40B4-BE49-F238E27FC236}">
                <a16:creationId xmlns:a16="http://schemas.microsoft.com/office/drawing/2014/main" id="{D73B5856-0356-4E99-8AB2-D855D0477C10}"/>
              </a:ext>
            </a:extLst>
          </p:cNvPr>
          <p:cNvSpPr txBox="1"/>
          <p:nvPr/>
        </p:nvSpPr>
        <p:spPr>
          <a:xfrm>
            <a:off x="6089954" y="1529452"/>
            <a:ext cx="5852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700" b="1" u="sng" dirty="0">
                <a:solidFill>
                  <a:schemeClr val="bg1">
                    <a:lumMod val="50000"/>
                  </a:schemeClr>
                </a:solidFill>
                <a:latin typeface="Montserrat" panose="00000500000000000000" pitchFamily="2" charset="0"/>
              </a:rPr>
              <a:t>PRODUCE:  </a:t>
            </a:r>
          </a:p>
          <a:p>
            <a:pPr algn="ctr"/>
            <a:r>
              <a:rPr lang="es-ES" sz="2700" dirty="0">
                <a:solidFill>
                  <a:schemeClr val="bg1">
                    <a:lumMod val="50000"/>
                  </a:schemeClr>
                </a:solidFill>
                <a:latin typeface="Montserrat" panose="00000500000000000000" pitchFamily="2" charset="0"/>
              </a:rPr>
              <a:t>(Ley N° 29271, Art. 2)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17F3671-0A1E-412E-A0F9-DCC3609D9CE0}"/>
              </a:ext>
            </a:extLst>
          </p:cNvPr>
          <p:cNvSpPr/>
          <p:nvPr/>
        </p:nvSpPr>
        <p:spPr>
          <a:xfrm>
            <a:off x="2584671" y="8872973"/>
            <a:ext cx="9385716" cy="798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6685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550" b="1" dirty="0">
                <a:solidFill>
                  <a:schemeClr val="bg1">
                    <a:lumMod val="50000"/>
                  </a:schemeClr>
                </a:solidFill>
                <a:latin typeface="Montserrat" panose="00000500000000000000" pitchFamily="2" charset="0"/>
              </a:rPr>
              <a:t>Carece de facultades para regular en materia de régimen de supervisión y tributación</a:t>
            </a:r>
          </a:p>
        </p:txBody>
      </p:sp>
      <p:grpSp>
        <p:nvGrpSpPr>
          <p:cNvPr id="19" name="Grupo 18">
            <a:extLst>
              <a:ext uri="{FF2B5EF4-FFF2-40B4-BE49-F238E27FC236}">
                <a16:creationId xmlns:a16="http://schemas.microsoft.com/office/drawing/2014/main" id="{6F7F21F8-9FA0-4DDB-91BD-5E364F20BFDD}"/>
              </a:ext>
            </a:extLst>
          </p:cNvPr>
          <p:cNvGrpSpPr/>
          <p:nvPr/>
        </p:nvGrpSpPr>
        <p:grpSpPr>
          <a:xfrm>
            <a:off x="522859" y="4081414"/>
            <a:ext cx="9918459" cy="4307899"/>
            <a:chOff x="1078007" y="4313631"/>
            <a:chExt cx="10809193" cy="4740500"/>
          </a:xfrm>
        </p:grpSpPr>
        <p:sp>
          <p:nvSpPr>
            <p:cNvPr id="20" name="Rectángulo redondeado 12">
              <a:extLst>
                <a:ext uri="{FF2B5EF4-FFF2-40B4-BE49-F238E27FC236}">
                  <a16:creationId xmlns:a16="http://schemas.microsoft.com/office/drawing/2014/main" id="{46C13F49-0827-4BA0-A27F-82FD44F53BD1}"/>
                </a:ext>
              </a:extLst>
            </p:cNvPr>
            <p:cNvSpPr/>
            <p:nvPr/>
          </p:nvSpPr>
          <p:spPr>
            <a:xfrm>
              <a:off x="1085145" y="4313631"/>
              <a:ext cx="10802055" cy="2294850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 sz="270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AE6D7C30-557E-4455-9F58-71AAE80282E4}"/>
                </a:ext>
              </a:extLst>
            </p:cNvPr>
            <p:cNvSpPr/>
            <p:nvPr/>
          </p:nvSpPr>
          <p:spPr>
            <a:xfrm>
              <a:off x="9344043" y="6911542"/>
              <a:ext cx="2358414" cy="1946511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2700" b="1">
                  <a:solidFill>
                    <a:schemeClr val="tx2">
                      <a:lumMod val="75000"/>
                    </a:schemeClr>
                  </a:solidFill>
                  <a:latin typeface="Montserrat" panose="00000500000000000000" pitchFamily="2" charset="0"/>
                </a:rPr>
                <a:t>Colaborar</a:t>
              </a:r>
              <a:endParaRPr lang="es-ES" sz="2700" b="1" dirty="0">
                <a:solidFill>
                  <a:schemeClr val="tx2">
                    <a:lumMod val="75000"/>
                  </a:schemeClr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23" name="Rectángulo redondeado 31">
              <a:extLst>
                <a:ext uri="{FF2B5EF4-FFF2-40B4-BE49-F238E27FC236}">
                  <a16:creationId xmlns:a16="http://schemas.microsoft.com/office/drawing/2014/main" id="{CBFD91AA-36FB-4E37-AD68-86AF8C2EF7F9}"/>
                </a:ext>
              </a:extLst>
            </p:cNvPr>
            <p:cNvSpPr/>
            <p:nvPr/>
          </p:nvSpPr>
          <p:spPr>
            <a:xfrm>
              <a:off x="1085145" y="6759281"/>
              <a:ext cx="10802055" cy="2294850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 sz="270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A43E0222-C0E2-486A-A451-2334BACA7063}"/>
                </a:ext>
              </a:extLst>
            </p:cNvPr>
            <p:cNvSpPr/>
            <p:nvPr/>
          </p:nvSpPr>
          <p:spPr>
            <a:xfrm>
              <a:off x="4173423" y="6911542"/>
              <a:ext cx="2595919" cy="1946511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2700" b="1" dirty="0">
                  <a:solidFill>
                    <a:schemeClr val="tx2">
                      <a:lumMod val="75000"/>
                    </a:schemeClr>
                  </a:solidFill>
                  <a:latin typeface="Montserrat" panose="00000500000000000000" pitchFamily="2" charset="0"/>
                </a:rPr>
                <a:t>Facilitar</a:t>
              </a:r>
            </a:p>
          </p:txBody>
        </p:sp>
        <p:sp>
          <p:nvSpPr>
            <p:cNvPr id="26" name="Elipse 25">
              <a:extLst>
                <a:ext uri="{FF2B5EF4-FFF2-40B4-BE49-F238E27FC236}">
                  <a16:creationId xmlns:a16="http://schemas.microsoft.com/office/drawing/2014/main" id="{1A6EC026-DC1D-4ECB-9BD4-BDAF94D7B20A}"/>
                </a:ext>
              </a:extLst>
            </p:cNvPr>
            <p:cNvSpPr/>
            <p:nvPr/>
          </p:nvSpPr>
          <p:spPr>
            <a:xfrm>
              <a:off x="8029442" y="4487799"/>
              <a:ext cx="2680471" cy="1946511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2700" b="1" dirty="0">
                  <a:solidFill>
                    <a:schemeClr val="tx2">
                      <a:lumMod val="75000"/>
                    </a:schemeClr>
                  </a:solidFill>
                  <a:latin typeface="Montserrat" panose="00000500000000000000" pitchFamily="2" charset="0"/>
                </a:rPr>
                <a:t>Ejecutar</a:t>
              </a:r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E617829E-54A0-43CE-B56A-E06C4DB74980}"/>
                </a:ext>
              </a:extLst>
            </p:cNvPr>
            <p:cNvSpPr/>
            <p:nvPr/>
          </p:nvSpPr>
          <p:spPr>
            <a:xfrm>
              <a:off x="5058524" y="4479186"/>
              <a:ext cx="2668684" cy="1946511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2700" b="1" dirty="0">
                  <a:solidFill>
                    <a:schemeClr val="tx2">
                      <a:lumMod val="75000"/>
                    </a:schemeClr>
                  </a:solidFill>
                  <a:latin typeface="Montserrat" panose="00000500000000000000" pitchFamily="2" charset="0"/>
                </a:rPr>
                <a:t>Aprobar</a:t>
              </a:r>
            </a:p>
          </p:txBody>
        </p:sp>
        <p:sp>
          <p:nvSpPr>
            <p:cNvPr id="28" name="Elipse 27">
              <a:extLst>
                <a:ext uri="{FF2B5EF4-FFF2-40B4-BE49-F238E27FC236}">
                  <a16:creationId xmlns:a16="http://schemas.microsoft.com/office/drawing/2014/main" id="{39100776-CA1F-4DD4-8890-79D7EF75744C}"/>
                </a:ext>
              </a:extLst>
            </p:cNvPr>
            <p:cNvSpPr/>
            <p:nvPr/>
          </p:nvSpPr>
          <p:spPr>
            <a:xfrm>
              <a:off x="6875475" y="6923764"/>
              <a:ext cx="2315701" cy="1946511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2700" b="1">
                  <a:solidFill>
                    <a:schemeClr val="tx2">
                      <a:lumMod val="75000"/>
                    </a:schemeClr>
                  </a:solidFill>
                  <a:latin typeface="Montserrat" panose="00000500000000000000" pitchFamily="2" charset="0"/>
                </a:rPr>
                <a:t>Promover</a:t>
              </a:r>
              <a:endParaRPr lang="es-ES" sz="2700" b="1" dirty="0">
                <a:solidFill>
                  <a:schemeClr val="tx2">
                    <a:lumMod val="75000"/>
                  </a:schemeClr>
                </a:solidFill>
                <a:latin typeface="Montserrat" panose="00000500000000000000" pitchFamily="2" charset="0"/>
              </a:endParaRPr>
            </a:p>
          </p:txBody>
        </p:sp>
        <p:sp>
          <p:nvSpPr>
            <p:cNvPr id="29" name="Elipse 28">
              <a:extLst>
                <a:ext uri="{FF2B5EF4-FFF2-40B4-BE49-F238E27FC236}">
                  <a16:creationId xmlns:a16="http://schemas.microsoft.com/office/drawing/2014/main" id="{90812960-2C4B-477A-B5D7-12BBE250EC00}"/>
                </a:ext>
              </a:extLst>
            </p:cNvPr>
            <p:cNvSpPr/>
            <p:nvPr/>
          </p:nvSpPr>
          <p:spPr>
            <a:xfrm>
              <a:off x="1854360" y="4432403"/>
              <a:ext cx="2941244" cy="1946511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2700" b="1" dirty="0">
                  <a:solidFill>
                    <a:schemeClr val="tx2">
                      <a:lumMod val="75000"/>
                    </a:schemeClr>
                  </a:solidFill>
                  <a:latin typeface="Montserrat" panose="00000500000000000000" pitchFamily="2" charset="0"/>
                </a:rPr>
                <a:t>Formular</a:t>
              </a:r>
            </a:p>
          </p:txBody>
        </p:sp>
        <p:sp>
          <p:nvSpPr>
            <p:cNvPr id="30" name="Elipse 29">
              <a:extLst>
                <a:ext uri="{FF2B5EF4-FFF2-40B4-BE49-F238E27FC236}">
                  <a16:creationId xmlns:a16="http://schemas.microsoft.com/office/drawing/2014/main" id="{DD26B6DC-33E6-4331-98A8-D9D03844E8DE}"/>
                </a:ext>
              </a:extLst>
            </p:cNvPr>
            <p:cNvSpPr/>
            <p:nvPr/>
          </p:nvSpPr>
          <p:spPr>
            <a:xfrm>
              <a:off x="1078007" y="6911544"/>
              <a:ext cx="2921585" cy="1946511"/>
            </a:xfrm>
            <a:prstGeom prst="ellipse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2700" b="1" dirty="0">
                  <a:solidFill>
                    <a:schemeClr val="tx2">
                      <a:lumMod val="75000"/>
                    </a:schemeClr>
                  </a:solidFill>
                  <a:latin typeface="Montserrat" panose="00000500000000000000" pitchFamily="2" charset="0"/>
                </a:rPr>
                <a:t>Canalizar</a:t>
              </a:r>
            </a:p>
          </p:txBody>
        </p:sp>
      </p:grpSp>
      <p:grpSp>
        <p:nvGrpSpPr>
          <p:cNvPr id="8" name="Grupo 7">
            <a:extLst>
              <a:ext uri="{FF2B5EF4-FFF2-40B4-BE49-F238E27FC236}">
                <a16:creationId xmlns:a16="http://schemas.microsoft.com/office/drawing/2014/main" id="{BA13CA9F-026E-4D2C-A2C6-94A1964B2A2D}"/>
              </a:ext>
            </a:extLst>
          </p:cNvPr>
          <p:cNvGrpSpPr/>
          <p:nvPr/>
        </p:nvGrpSpPr>
        <p:grpSpPr>
          <a:xfrm>
            <a:off x="10992307" y="2955414"/>
            <a:ext cx="6759403" cy="5523563"/>
            <a:chOff x="11419055" y="3119532"/>
            <a:chExt cx="6759403" cy="5523563"/>
          </a:xfrm>
        </p:grpSpPr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85329234-511D-4A39-A42B-D6F9E8160994}"/>
                </a:ext>
              </a:extLst>
            </p:cNvPr>
            <p:cNvSpPr/>
            <p:nvPr/>
          </p:nvSpPr>
          <p:spPr>
            <a:xfrm>
              <a:off x="11419055" y="5149509"/>
              <a:ext cx="2999535" cy="1979408"/>
            </a:xfrm>
            <a:prstGeom prst="ellipse">
              <a:avLst/>
            </a:prstGeom>
            <a:solidFill>
              <a:srgbClr val="C81C3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2700" b="1" dirty="0"/>
                <a:t>Regular</a:t>
              </a:r>
            </a:p>
            <a:p>
              <a:pPr algn="ctr"/>
              <a:r>
                <a:rPr lang="es-ES" sz="2700" b="1" dirty="0"/>
                <a:t>Supervisar</a:t>
              </a:r>
            </a:p>
            <a:p>
              <a:pPr algn="ctr"/>
              <a:r>
                <a:rPr lang="es-ES" sz="2700" b="1" dirty="0"/>
                <a:t>Fiscalizar</a:t>
              </a:r>
            </a:p>
          </p:txBody>
        </p:sp>
        <p:pic>
          <p:nvPicPr>
            <p:cNvPr id="35" name="Picture 2" descr="Resultado de imagen para sunat logo">
              <a:extLst>
                <a:ext uri="{FF2B5EF4-FFF2-40B4-BE49-F238E27FC236}">
                  <a16:creationId xmlns:a16="http://schemas.microsoft.com/office/drawing/2014/main" id="{433B72A4-394A-448F-B29A-00C58FC3B92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7511" b="40934"/>
            <a:stretch/>
          </p:blipFill>
          <p:spPr bwMode="auto">
            <a:xfrm>
              <a:off x="15301366" y="3119532"/>
              <a:ext cx="2605622" cy="7154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4" descr="Resultado de imagen para sunarp logo">
              <a:extLst>
                <a:ext uri="{FF2B5EF4-FFF2-40B4-BE49-F238E27FC236}">
                  <a16:creationId xmlns:a16="http://schemas.microsoft.com/office/drawing/2014/main" id="{1B556AE6-3FE1-4DB2-84A8-6A1562953E3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49159" y="6129547"/>
              <a:ext cx="2229299" cy="10396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Picture 10" descr="http://files.pucp.edu.pe/agenda/wp-content/uploads/2014/08/LOGOTIPO-SBS-2012.png">
              <a:extLst>
                <a:ext uri="{FF2B5EF4-FFF2-40B4-BE49-F238E27FC236}">
                  <a16:creationId xmlns:a16="http://schemas.microsoft.com/office/drawing/2014/main" id="{65869FB5-7CE5-4BC1-BB65-244484A0C7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91334" y="4534942"/>
              <a:ext cx="2487123" cy="11714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9" name="Conector recto de flecha 38">
              <a:extLst>
                <a:ext uri="{FF2B5EF4-FFF2-40B4-BE49-F238E27FC236}">
                  <a16:creationId xmlns:a16="http://schemas.microsoft.com/office/drawing/2014/main" id="{2FAE0308-C49B-459D-91BC-1B97AF846E7F}"/>
                </a:ext>
              </a:extLst>
            </p:cNvPr>
            <p:cNvCxnSpPr>
              <a:cxnSpLocks/>
              <a:stCxn id="34" idx="6"/>
            </p:cNvCxnSpPr>
            <p:nvPr/>
          </p:nvCxnSpPr>
          <p:spPr>
            <a:xfrm flipV="1">
              <a:off x="14418591" y="3622653"/>
              <a:ext cx="966131" cy="251656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de flecha 39">
              <a:extLst>
                <a:ext uri="{FF2B5EF4-FFF2-40B4-BE49-F238E27FC236}">
                  <a16:creationId xmlns:a16="http://schemas.microsoft.com/office/drawing/2014/main" id="{30BDC25A-EA77-4110-9DA1-2B42B01C6D74}"/>
                </a:ext>
              </a:extLst>
            </p:cNvPr>
            <p:cNvCxnSpPr>
              <a:cxnSpLocks/>
            </p:cNvCxnSpPr>
            <p:nvPr/>
          </p:nvCxnSpPr>
          <p:spPr>
            <a:xfrm>
              <a:off x="14444695" y="6051259"/>
              <a:ext cx="1442223" cy="4965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1" name="Imagen 40">
              <a:extLst>
                <a:ext uri="{FF2B5EF4-FFF2-40B4-BE49-F238E27FC236}">
                  <a16:creationId xmlns:a16="http://schemas.microsoft.com/office/drawing/2014/main" id="{13D23EFD-554A-4DB2-A6F6-D6E3F9DF7A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5632084" y="7869149"/>
              <a:ext cx="2546373" cy="773946"/>
            </a:xfrm>
            <a:prstGeom prst="rect">
              <a:avLst/>
            </a:prstGeom>
          </p:spPr>
        </p:pic>
        <p:cxnSp>
          <p:nvCxnSpPr>
            <p:cNvPr id="42" name="Conector recto de flecha 41">
              <a:extLst>
                <a:ext uri="{FF2B5EF4-FFF2-40B4-BE49-F238E27FC236}">
                  <a16:creationId xmlns:a16="http://schemas.microsoft.com/office/drawing/2014/main" id="{4DF1F58D-22CB-4A96-BDB3-C2C6A7F14947}"/>
                </a:ext>
              </a:extLst>
            </p:cNvPr>
            <p:cNvCxnSpPr>
              <a:cxnSpLocks/>
            </p:cNvCxnSpPr>
            <p:nvPr/>
          </p:nvCxnSpPr>
          <p:spPr>
            <a:xfrm>
              <a:off x="14444695" y="6088739"/>
              <a:ext cx="987681" cy="2077962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cto de flecha 42">
              <a:extLst>
                <a:ext uri="{FF2B5EF4-FFF2-40B4-BE49-F238E27FC236}">
                  <a16:creationId xmlns:a16="http://schemas.microsoft.com/office/drawing/2014/main" id="{0F090021-A477-4C8A-B643-150EF899B8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18590" y="5232703"/>
              <a:ext cx="1157607" cy="84909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20400" y="4187480"/>
            <a:ext cx="6040120" cy="1551585"/>
          </a:xfrm>
          <a:prstGeom prst="rect">
            <a:avLst/>
          </a:prstGeom>
        </p:spPr>
        <p:txBody>
          <a:bodyPr vert="horz" wrap="square" lIns="0" tIns="12579" rIns="0" bIns="0" rtlCol="0">
            <a:spAutoFit/>
          </a:bodyPr>
          <a:lstStyle/>
          <a:p>
            <a:pPr marL="12579">
              <a:lnSpc>
                <a:spcPts val="6035"/>
              </a:lnSpc>
              <a:spcBef>
                <a:spcPts val="100"/>
              </a:spcBef>
            </a:pPr>
            <a:r>
              <a:rPr lang="es-PE" sz="5400" b="1" spc="-5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Retos de mediano plazo</a:t>
            </a:r>
          </a:p>
        </p:txBody>
      </p:sp>
      <p:sp>
        <p:nvSpPr>
          <p:cNvPr id="3" name="object 3"/>
          <p:cNvSpPr/>
          <p:nvPr/>
        </p:nvSpPr>
        <p:spPr>
          <a:xfrm>
            <a:off x="10381488" y="4163567"/>
            <a:ext cx="91440" cy="1905000"/>
          </a:xfrm>
          <a:custGeom>
            <a:avLst/>
            <a:gdLst/>
            <a:ahLst/>
            <a:cxnLst/>
            <a:rect l="l" t="t" r="r" b="b"/>
            <a:pathLst>
              <a:path w="91440" h="1905000">
                <a:moveTo>
                  <a:pt x="0" y="1905000"/>
                </a:moveTo>
                <a:lnTo>
                  <a:pt x="91182" y="1905000"/>
                </a:lnTo>
                <a:lnTo>
                  <a:pt x="91182" y="0"/>
                </a:lnTo>
                <a:lnTo>
                  <a:pt x="0" y="0"/>
                </a:lnTo>
                <a:lnTo>
                  <a:pt x="0" y="1905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8E78EF1-C175-4EA8-A5B1-6EC2027415F6}"/>
              </a:ext>
            </a:extLst>
          </p:cNvPr>
          <p:cNvSpPr/>
          <p:nvPr/>
        </p:nvSpPr>
        <p:spPr>
          <a:xfrm>
            <a:off x="8878877" y="3772953"/>
            <a:ext cx="1373584" cy="2661532"/>
          </a:xfrm>
          <a:prstGeom prst="rect">
            <a:avLst/>
          </a:prstGeom>
        </p:spPr>
        <p:txBody>
          <a:bodyPr wrap="none" lIns="90711" tIns="45356" rIns="90711" bIns="45356">
            <a:spAutoFit/>
          </a:bodyPr>
          <a:lstStyle/>
          <a:p>
            <a:r>
              <a:rPr lang="es-MX" sz="16700" b="1" spc="-5" dirty="0">
                <a:solidFill>
                  <a:srgbClr val="7D7D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s-PE" sz="167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725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ítulo 1">
            <a:extLst>
              <a:ext uri="{FF2B5EF4-FFF2-40B4-BE49-F238E27FC236}">
                <a16:creationId xmlns:a16="http://schemas.microsoft.com/office/drawing/2014/main" id="{D9614DB3-A493-42B0-9C93-1E7B3C728E62}"/>
              </a:ext>
            </a:extLst>
          </p:cNvPr>
          <p:cNvSpPr txBox="1">
            <a:spLocks/>
          </p:cNvSpPr>
          <p:nvPr/>
        </p:nvSpPr>
        <p:spPr>
          <a:xfrm>
            <a:off x="0" y="590982"/>
            <a:ext cx="18288000" cy="1210527"/>
          </a:xfrm>
          <a:prstGeom prst="rect">
            <a:avLst/>
          </a:prstGeom>
          <a:solidFill>
            <a:srgbClr val="C00000"/>
          </a:solidFill>
        </p:spPr>
        <p:txBody>
          <a:bodyPr vert="horz" lIns="137160" tIns="68580" rIns="137160" bIns="6858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54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Cooperativas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0A16F7F-8D63-4B61-AD6C-1E727B4A62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>
          <a:xfrm>
            <a:off x="1445894" y="2342320"/>
            <a:ext cx="2651319" cy="2534990"/>
          </a:xfrm>
          <a:prstGeom prst="rect">
            <a:avLst/>
          </a:prstGeom>
        </p:spPr>
      </p:pic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F16D9E1A-8BC7-43A7-ABF9-5937563AE9AE}"/>
              </a:ext>
            </a:extLst>
          </p:cNvPr>
          <p:cNvCxnSpPr>
            <a:cxnSpLocks/>
          </p:cNvCxnSpPr>
          <p:nvPr/>
        </p:nvCxnSpPr>
        <p:spPr>
          <a:xfrm>
            <a:off x="12989499" y="3929286"/>
            <a:ext cx="0" cy="4074240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44CFE7FC-A464-4626-949D-807E0327A636}"/>
              </a:ext>
            </a:extLst>
          </p:cNvPr>
          <p:cNvCxnSpPr>
            <a:cxnSpLocks/>
          </p:cNvCxnSpPr>
          <p:nvPr/>
        </p:nvCxnSpPr>
        <p:spPr>
          <a:xfrm>
            <a:off x="9155205" y="3965903"/>
            <a:ext cx="21669" cy="4129176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ángulo 54">
            <a:extLst>
              <a:ext uri="{FF2B5EF4-FFF2-40B4-BE49-F238E27FC236}">
                <a16:creationId xmlns:a16="http://schemas.microsoft.com/office/drawing/2014/main" id="{F624F834-283D-4AB3-B241-0804A3F0F71F}"/>
              </a:ext>
            </a:extLst>
          </p:cNvPr>
          <p:cNvSpPr/>
          <p:nvPr/>
        </p:nvSpPr>
        <p:spPr>
          <a:xfrm>
            <a:off x="5255680" y="9219920"/>
            <a:ext cx="3780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27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MARCO NORMATIVO E INSTITUCIONAL</a:t>
            </a:r>
          </a:p>
        </p:txBody>
      </p:sp>
      <p:sp>
        <p:nvSpPr>
          <p:cNvPr id="62" name="Conector 168">
            <a:extLst>
              <a:ext uri="{FF2B5EF4-FFF2-40B4-BE49-F238E27FC236}">
                <a16:creationId xmlns:a16="http://schemas.microsoft.com/office/drawing/2014/main" id="{D9202EC6-633E-4B9F-A751-0CA6D4AF3283}"/>
              </a:ext>
            </a:extLst>
          </p:cNvPr>
          <p:cNvSpPr/>
          <p:nvPr/>
        </p:nvSpPr>
        <p:spPr>
          <a:xfrm>
            <a:off x="4600283" y="2758305"/>
            <a:ext cx="550707" cy="540194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2700" dirty="0">
              <a:latin typeface="Bahnschrift SemiBold" panose="020B0502040204020203" pitchFamily="34" charset="0"/>
            </a:endParaRPr>
          </a:p>
        </p:txBody>
      </p:sp>
      <p:cxnSp>
        <p:nvCxnSpPr>
          <p:cNvPr id="134" name="Conector recto 133">
            <a:extLst>
              <a:ext uri="{FF2B5EF4-FFF2-40B4-BE49-F238E27FC236}">
                <a16:creationId xmlns:a16="http://schemas.microsoft.com/office/drawing/2014/main" id="{C437D1D9-8E3F-4536-9BAA-879B3EA85141}"/>
              </a:ext>
            </a:extLst>
          </p:cNvPr>
          <p:cNvCxnSpPr>
            <a:cxnSpLocks/>
          </p:cNvCxnSpPr>
          <p:nvPr/>
        </p:nvCxnSpPr>
        <p:spPr>
          <a:xfrm flipH="1">
            <a:off x="4857130" y="3278996"/>
            <a:ext cx="37014" cy="4894188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Rectángulo 135">
            <a:extLst>
              <a:ext uri="{FF2B5EF4-FFF2-40B4-BE49-F238E27FC236}">
                <a16:creationId xmlns:a16="http://schemas.microsoft.com/office/drawing/2014/main" id="{54DD5AD0-7D8C-45F9-A31F-C6355BE00DF8}"/>
              </a:ext>
            </a:extLst>
          </p:cNvPr>
          <p:cNvSpPr/>
          <p:nvPr/>
        </p:nvSpPr>
        <p:spPr>
          <a:xfrm>
            <a:off x="5092794" y="6109037"/>
            <a:ext cx="37646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PE" sz="2000" dirty="0">
                <a:solidFill>
                  <a:srgbClr val="448D1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Proyecto normativos para fortalecer la promoción y el fomento de las cooperativas.</a:t>
            </a:r>
          </a:p>
        </p:txBody>
      </p:sp>
      <p:cxnSp>
        <p:nvCxnSpPr>
          <p:cNvPr id="155" name="Conector recto 154">
            <a:extLst>
              <a:ext uri="{FF2B5EF4-FFF2-40B4-BE49-F238E27FC236}">
                <a16:creationId xmlns:a16="http://schemas.microsoft.com/office/drawing/2014/main" id="{D9144863-3707-42CF-B466-E1D8DB7E022C}"/>
              </a:ext>
            </a:extLst>
          </p:cNvPr>
          <p:cNvCxnSpPr>
            <a:cxnSpLocks/>
          </p:cNvCxnSpPr>
          <p:nvPr/>
        </p:nvCxnSpPr>
        <p:spPr>
          <a:xfrm>
            <a:off x="4953000" y="8173184"/>
            <a:ext cx="4176000" cy="0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Conector 30">
            <a:extLst>
              <a:ext uri="{FF2B5EF4-FFF2-40B4-BE49-F238E27FC236}">
                <a16:creationId xmlns:a16="http://schemas.microsoft.com/office/drawing/2014/main" id="{90BAF298-83D1-4B55-8330-248CEF37C6C3}"/>
              </a:ext>
            </a:extLst>
          </p:cNvPr>
          <p:cNvSpPr/>
          <p:nvPr/>
        </p:nvSpPr>
        <p:spPr>
          <a:xfrm>
            <a:off x="6107321" y="7260514"/>
            <a:ext cx="1947624" cy="1845944"/>
          </a:xfrm>
          <a:prstGeom prst="flowChartConnector">
            <a:avLst/>
          </a:prstGeom>
          <a:solidFill>
            <a:srgbClr val="FFFF00"/>
          </a:solidFill>
          <a:ln w="28575">
            <a:solidFill>
              <a:srgbClr val="4F96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2700" dirty="0">
              <a:highlight>
                <a:srgbClr val="FFFF00"/>
              </a:highlight>
            </a:endParaRPr>
          </a:p>
        </p:txBody>
      </p:sp>
      <p:cxnSp>
        <p:nvCxnSpPr>
          <p:cNvPr id="166" name="Conector recto 165">
            <a:extLst>
              <a:ext uri="{FF2B5EF4-FFF2-40B4-BE49-F238E27FC236}">
                <a16:creationId xmlns:a16="http://schemas.microsoft.com/office/drawing/2014/main" id="{96F42D43-74AB-4634-BA67-A18F0AC44212}"/>
              </a:ext>
            </a:extLst>
          </p:cNvPr>
          <p:cNvCxnSpPr>
            <a:cxnSpLocks/>
          </p:cNvCxnSpPr>
          <p:nvPr/>
        </p:nvCxnSpPr>
        <p:spPr>
          <a:xfrm>
            <a:off x="16764000" y="3167286"/>
            <a:ext cx="18573" cy="4867301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Conector 168">
            <a:extLst>
              <a:ext uri="{FF2B5EF4-FFF2-40B4-BE49-F238E27FC236}">
                <a16:creationId xmlns:a16="http://schemas.microsoft.com/office/drawing/2014/main" id="{B16D63D4-58B0-4AE5-8AFA-1EBEED86301E}"/>
              </a:ext>
            </a:extLst>
          </p:cNvPr>
          <p:cNvSpPr/>
          <p:nvPr/>
        </p:nvSpPr>
        <p:spPr>
          <a:xfrm>
            <a:off x="16497932" y="2691771"/>
            <a:ext cx="550707" cy="540194"/>
          </a:xfrm>
          <a:prstGeom prst="flowChartConnector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2700" dirty="0">
              <a:latin typeface="Bahnschrift SemiBold" panose="020B0502040204020203" pitchFamily="34" charset="0"/>
            </a:endParaRPr>
          </a:p>
        </p:txBody>
      </p:sp>
      <p:sp>
        <p:nvSpPr>
          <p:cNvPr id="182" name="Rectángulo 181">
            <a:extLst>
              <a:ext uri="{FF2B5EF4-FFF2-40B4-BE49-F238E27FC236}">
                <a16:creationId xmlns:a16="http://schemas.microsoft.com/office/drawing/2014/main" id="{B8980F46-830D-440B-953F-4DD1576FA523}"/>
              </a:ext>
            </a:extLst>
          </p:cNvPr>
          <p:cNvSpPr/>
          <p:nvPr/>
        </p:nvSpPr>
        <p:spPr>
          <a:xfrm>
            <a:off x="13405527" y="9083037"/>
            <a:ext cx="3241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27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PROMOCIÓN</a:t>
            </a:r>
          </a:p>
          <a:p>
            <a:pPr algn="ctr"/>
            <a:r>
              <a:rPr lang="es-PE" sz="27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COMPETITIVIDAD </a:t>
            </a:r>
          </a:p>
        </p:txBody>
      </p:sp>
      <p:sp>
        <p:nvSpPr>
          <p:cNvPr id="186" name="Rectángulo 185">
            <a:extLst>
              <a:ext uri="{FF2B5EF4-FFF2-40B4-BE49-F238E27FC236}">
                <a16:creationId xmlns:a16="http://schemas.microsoft.com/office/drawing/2014/main" id="{31E007B0-EEA5-452E-9E8B-727302FE755F}"/>
              </a:ext>
            </a:extLst>
          </p:cNvPr>
          <p:cNvSpPr/>
          <p:nvPr/>
        </p:nvSpPr>
        <p:spPr>
          <a:xfrm>
            <a:off x="9379712" y="2476500"/>
            <a:ext cx="324186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PE" sz="2700" b="1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FORMALIZACIÓN </a:t>
            </a:r>
          </a:p>
        </p:txBody>
      </p:sp>
      <p:sp>
        <p:nvSpPr>
          <p:cNvPr id="189" name="Rectángulo 188">
            <a:extLst>
              <a:ext uri="{FF2B5EF4-FFF2-40B4-BE49-F238E27FC236}">
                <a16:creationId xmlns:a16="http://schemas.microsoft.com/office/drawing/2014/main" id="{54E838B5-BEDA-47CB-8E81-5B2C8BA358AC}"/>
              </a:ext>
            </a:extLst>
          </p:cNvPr>
          <p:cNvSpPr/>
          <p:nvPr/>
        </p:nvSpPr>
        <p:spPr>
          <a:xfrm>
            <a:off x="13033175" y="4710142"/>
            <a:ext cx="3539364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PE" sz="2000" dirty="0">
                <a:solidFill>
                  <a:srgbClr val="448D1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Acciones para el fortalecimiento de la gestión y la gobernanza cooperativa.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PE" sz="1050" dirty="0">
              <a:solidFill>
                <a:srgbClr val="448D1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PE" sz="2000" dirty="0">
                <a:solidFill>
                  <a:srgbClr val="448D1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Articulación interinstitucional (Programa de Gestión Empresarial para Cooperativas).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es-PE" sz="1050" dirty="0">
              <a:solidFill>
                <a:srgbClr val="448D1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0" name="Rectángulo 189">
            <a:extLst>
              <a:ext uri="{FF2B5EF4-FFF2-40B4-BE49-F238E27FC236}">
                <a16:creationId xmlns:a16="http://schemas.microsoft.com/office/drawing/2014/main" id="{7DB05E80-ADF4-43A8-90A2-6D15FDCB9BE4}"/>
              </a:ext>
            </a:extLst>
          </p:cNvPr>
          <p:cNvSpPr/>
          <p:nvPr/>
        </p:nvSpPr>
        <p:spPr>
          <a:xfrm>
            <a:off x="9162757" y="5067300"/>
            <a:ext cx="356067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PE" sz="2000" dirty="0">
                <a:solidFill>
                  <a:srgbClr val="448D1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Programa de sensibilización para la formalización.</a:t>
            </a:r>
          </a:p>
          <a:p>
            <a:pPr algn="just"/>
            <a:endParaRPr lang="es-PE" sz="1000" dirty="0">
              <a:solidFill>
                <a:srgbClr val="448D1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es-PE" sz="2000" dirty="0">
                <a:solidFill>
                  <a:srgbClr val="448D1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Acciones para la  constitución  y/o transformación de Asociación a Cooperativas.</a:t>
            </a:r>
          </a:p>
        </p:txBody>
      </p: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A9D03B05-1CB6-422C-AC71-A94A8E5CB0B9}"/>
              </a:ext>
            </a:extLst>
          </p:cNvPr>
          <p:cNvCxnSpPr>
            <a:cxnSpLocks/>
          </p:cNvCxnSpPr>
          <p:nvPr/>
        </p:nvCxnSpPr>
        <p:spPr>
          <a:xfrm>
            <a:off x="9166040" y="3970339"/>
            <a:ext cx="3744000" cy="0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E1136B9B-5CB2-4318-82F0-F08E1743E4C5}"/>
              </a:ext>
            </a:extLst>
          </p:cNvPr>
          <p:cNvCxnSpPr>
            <a:cxnSpLocks/>
          </p:cNvCxnSpPr>
          <p:nvPr/>
        </p:nvCxnSpPr>
        <p:spPr>
          <a:xfrm>
            <a:off x="12989499" y="8007043"/>
            <a:ext cx="3780000" cy="0"/>
          </a:xfrm>
          <a:prstGeom prst="line">
            <a:avLst/>
          </a:prstGeom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ector 30">
            <a:extLst>
              <a:ext uri="{FF2B5EF4-FFF2-40B4-BE49-F238E27FC236}">
                <a16:creationId xmlns:a16="http://schemas.microsoft.com/office/drawing/2014/main" id="{FD2186C1-34C7-4398-9282-5D2594611F93}"/>
              </a:ext>
            </a:extLst>
          </p:cNvPr>
          <p:cNvSpPr/>
          <p:nvPr/>
        </p:nvSpPr>
        <p:spPr>
          <a:xfrm>
            <a:off x="13991171" y="7108452"/>
            <a:ext cx="1959534" cy="1852270"/>
          </a:xfrm>
          <a:prstGeom prst="flowChartConnector">
            <a:avLst/>
          </a:prstGeom>
          <a:solidFill>
            <a:srgbClr val="FFFF00"/>
          </a:solidFill>
          <a:ln w="28575">
            <a:solidFill>
              <a:srgbClr val="4F96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2700"/>
          </a:p>
        </p:txBody>
      </p:sp>
      <p:sp>
        <p:nvSpPr>
          <p:cNvPr id="42" name="Conector 30">
            <a:extLst>
              <a:ext uri="{FF2B5EF4-FFF2-40B4-BE49-F238E27FC236}">
                <a16:creationId xmlns:a16="http://schemas.microsoft.com/office/drawing/2014/main" id="{F3F32EB4-A27F-40A1-BF56-56B80A2C98D1}"/>
              </a:ext>
            </a:extLst>
          </p:cNvPr>
          <p:cNvSpPr/>
          <p:nvPr/>
        </p:nvSpPr>
        <p:spPr>
          <a:xfrm>
            <a:off x="9912479" y="3017944"/>
            <a:ext cx="2075349" cy="1972126"/>
          </a:xfrm>
          <a:prstGeom prst="flowChartConnector">
            <a:avLst/>
          </a:prstGeom>
          <a:solidFill>
            <a:srgbClr val="FFFF00"/>
          </a:solidFill>
          <a:ln w="28575">
            <a:solidFill>
              <a:srgbClr val="4F96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2700" dirty="0"/>
          </a:p>
        </p:txBody>
      </p:sp>
      <p:pic>
        <p:nvPicPr>
          <p:cNvPr id="43" name="Picture 8" descr="Imagen relacionada">
            <a:extLst>
              <a:ext uri="{FF2B5EF4-FFF2-40B4-BE49-F238E27FC236}">
                <a16:creationId xmlns:a16="http://schemas.microsoft.com/office/drawing/2014/main" id="{4C6D5EA1-305F-4053-93C4-1CB1E8DF4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183" y="7489136"/>
            <a:ext cx="1388700" cy="138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Gráfico 45" descr="Group">
            <a:extLst>
              <a:ext uri="{FF2B5EF4-FFF2-40B4-BE49-F238E27FC236}">
                <a16:creationId xmlns:a16="http://schemas.microsoft.com/office/drawing/2014/main" id="{56B0E1B4-3D90-4B68-B592-3F5BE73718E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 bwMode="auto">
          <a:xfrm>
            <a:off x="14203641" y="7342505"/>
            <a:ext cx="1618217" cy="1618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8" descr="Resultado de imagen para icono check list">
            <a:extLst>
              <a:ext uri="{FF2B5EF4-FFF2-40B4-BE49-F238E27FC236}">
                <a16:creationId xmlns:a16="http://schemas.microsoft.com/office/drawing/2014/main" id="{69C008CB-3BEE-456C-99CC-C3F99E22E2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391" b="99805" l="9961" r="89844">
                        <a14:foregroundMark x1="53711" y1="21484" x2="53711" y2="21484"/>
                        <a14:foregroundMark x1="63477" y1="42188" x2="63477" y2="42188"/>
                        <a14:foregroundMark x1="66211" y1="59766" x2="66211" y2="59766"/>
                        <a14:foregroundMark x1="66406" y1="78125" x2="66406" y2="78125"/>
                        <a14:foregroundMark x1="35352" y1="76367" x2="35352" y2="76367"/>
                        <a14:foregroundMark x1="33984" y1="60742" x2="33984" y2="60742"/>
                        <a14:foregroundMark x1="35156" y1="43945" x2="35156" y2="43945"/>
                        <a14:foregroundMark x1="36914" y1="22266" x2="36914" y2="2226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181" r="8225"/>
          <a:stretch/>
        </p:blipFill>
        <p:spPr bwMode="auto">
          <a:xfrm>
            <a:off x="10418683" y="3386201"/>
            <a:ext cx="1095717" cy="131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60583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72800" y="4327926"/>
            <a:ext cx="6040120" cy="1551585"/>
          </a:xfrm>
          <a:prstGeom prst="rect">
            <a:avLst/>
          </a:prstGeom>
        </p:spPr>
        <p:txBody>
          <a:bodyPr vert="horz" wrap="square" lIns="0" tIns="12579" rIns="0" bIns="0" rtlCol="0">
            <a:spAutoFit/>
          </a:bodyPr>
          <a:lstStyle/>
          <a:p>
            <a:pPr marL="12579">
              <a:lnSpc>
                <a:spcPts val="6035"/>
              </a:lnSpc>
              <a:spcBef>
                <a:spcPts val="100"/>
              </a:spcBef>
            </a:pPr>
            <a:r>
              <a:rPr lang="es-PE" sz="5400" b="1" spc="-5" dirty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Intervenciones 2020 - 2022</a:t>
            </a:r>
          </a:p>
        </p:txBody>
      </p:sp>
      <p:sp>
        <p:nvSpPr>
          <p:cNvPr id="3" name="object 3"/>
          <p:cNvSpPr/>
          <p:nvPr/>
        </p:nvSpPr>
        <p:spPr>
          <a:xfrm>
            <a:off x="10381488" y="4163567"/>
            <a:ext cx="91440" cy="1905000"/>
          </a:xfrm>
          <a:custGeom>
            <a:avLst/>
            <a:gdLst/>
            <a:ahLst/>
            <a:cxnLst/>
            <a:rect l="l" t="t" r="r" b="b"/>
            <a:pathLst>
              <a:path w="91440" h="1905000">
                <a:moveTo>
                  <a:pt x="0" y="1905000"/>
                </a:moveTo>
                <a:lnTo>
                  <a:pt x="91182" y="1905000"/>
                </a:lnTo>
                <a:lnTo>
                  <a:pt x="91182" y="0"/>
                </a:lnTo>
                <a:lnTo>
                  <a:pt x="0" y="0"/>
                </a:lnTo>
                <a:lnTo>
                  <a:pt x="0" y="1905000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8E78EF1-C175-4EA8-A5B1-6EC2027415F6}"/>
              </a:ext>
            </a:extLst>
          </p:cNvPr>
          <p:cNvSpPr/>
          <p:nvPr/>
        </p:nvSpPr>
        <p:spPr>
          <a:xfrm>
            <a:off x="8878877" y="3772953"/>
            <a:ext cx="1373584" cy="2661532"/>
          </a:xfrm>
          <a:prstGeom prst="rect">
            <a:avLst/>
          </a:prstGeom>
        </p:spPr>
        <p:txBody>
          <a:bodyPr wrap="none" lIns="90711" tIns="45356" rIns="90711" bIns="45356">
            <a:spAutoFit/>
          </a:bodyPr>
          <a:lstStyle/>
          <a:p>
            <a:r>
              <a:rPr lang="es-MX" sz="16700" b="1" spc="-5" dirty="0">
                <a:solidFill>
                  <a:srgbClr val="7D7D7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</a:t>
            </a:r>
            <a:endParaRPr lang="es-PE" sz="167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209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AC0A8091-5A3F-40DF-822C-4C7703075C36}"/>
              </a:ext>
            </a:extLst>
          </p:cNvPr>
          <p:cNvSpPr txBox="1"/>
          <p:nvPr/>
        </p:nvSpPr>
        <p:spPr>
          <a:xfrm>
            <a:off x="607549" y="114300"/>
            <a:ext cx="8084264" cy="991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7500"/>
              </a:lnSpc>
            </a:pPr>
            <a:r>
              <a:rPr lang="es-PE" sz="495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Acciones realizadas DCI 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1757CA3D-27F0-4E5B-83B7-BD934960BCDA}"/>
              </a:ext>
            </a:extLst>
          </p:cNvPr>
          <p:cNvSpPr txBox="1"/>
          <p:nvPr/>
        </p:nvSpPr>
        <p:spPr>
          <a:xfrm>
            <a:off x="7696200" y="1021225"/>
            <a:ext cx="2021707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500" b="1" spc="75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2020 - 2021</a:t>
            </a:r>
          </a:p>
        </p:txBody>
      </p:sp>
      <p:grpSp>
        <p:nvGrpSpPr>
          <p:cNvPr id="31" name="Grupo 30">
            <a:extLst>
              <a:ext uri="{FF2B5EF4-FFF2-40B4-BE49-F238E27FC236}">
                <a16:creationId xmlns:a16="http://schemas.microsoft.com/office/drawing/2014/main" id="{D99DF546-7704-43BF-B1CB-2E1374A4339E}"/>
              </a:ext>
            </a:extLst>
          </p:cNvPr>
          <p:cNvGrpSpPr/>
          <p:nvPr/>
        </p:nvGrpSpPr>
        <p:grpSpPr>
          <a:xfrm>
            <a:off x="1459253" y="1324001"/>
            <a:ext cx="4054648" cy="8772499"/>
            <a:chOff x="1665907" y="2429406"/>
            <a:chExt cx="5200233" cy="9857626"/>
          </a:xfrm>
        </p:grpSpPr>
        <p:grpSp>
          <p:nvGrpSpPr>
            <p:cNvPr id="25" name="Grupo 24">
              <a:extLst>
                <a:ext uri="{FF2B5EF4-FFF2-40B4-BE49-F238E27FC236}">
                  <a16:creationId xmlns:a16="http://schemas.microsoft.com/office/drawing/2014/main" id="{2506BF4F-924A-462C-830D-19E806025423}"/>
                </a:ext>
              </a:extLst>
            </p:cNvPr>
            <p:cNvGrpSpPr/>
            <p:nvPr/>
          </p:nvGrpSpPr>
          <p:grpSpPr>
            <a:xfrm flipH="1">
              <a:off x="1671806" y="2429406"/>
              <a:ext cx="5194334" cy="9857626"/>
              <a:chOff x="7158245" y="2454487"/>
              <a:chExt cx="5194334" cy="9857626"/>
            </a:xfrm>
          </p:grpSpPr>
          <p:sp>
            <p:nvSpPr>
              <p:cNvPr id="4" name="Freeform 1">
                <a:extLst>
                  <a:ext uri="{FF2B5EF4-FFF2-40B4-BE49-F238E27FC236}">
                    <a16:creationId xmlns:a16="http://schemas.microsoft.com/office/drawing/2014/main" id="{D8143217-0346-4E3D-A705-EA14375D8D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79892" y="2454487"/>
                <a:ext cx="4245772" cy="4900782"/>
              </a:xfrm>
              <a:custGeom>
                <a:avLst/>
                <a:gdLst>
                  <a:gd name="T0" fmla="*/ 822464659 w 6344"/>
                  <a:gd name="T1" fmla="*/ 0 h 7325"/>
                  <a:gd name="T2" fmla="*/ 0 w 6344"/>
                  <a:gd name="T3" fmla="*/ 474536706 h 7325"/>
                  <a:gd name="T4" fmla="*/ 822464659 w 6344"/>
                  <a:gd name="T5" fmla="*/ 949073052 h 7325"/>
                  <a:gd name="T6" fmla="*/ 822464659 w 6344"/>
                  <a:gd name="T7" fmla="*/ 0 h 73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344" h="7325">
                    <a:moveTo>
                      <a:pt x="6343" y="0"/>
                    </a:moveTo>
                    <a:cubicBezTo>
                      <a:pt x="3633" y="0"/>
                      <a:pt x="1266" y="1473"/>
                      <a:pt x="0" y="3662"/>
                    </a:cubicBezTo>
                    <a:lnTo>
                      <a:pt x="6343" y="7324"/>
                    </a:lnTo>
                    <a:lnTo>
                      <a:pt x="6343" y="0"/>
                    </a:lnTo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350"/>
              </a:p>
            </p:txBody>
          </p:sp>
          <p:sp>
            <p:nvSpPr>
              <p:cNvPr id="5" name="Freeform 2">
                <a:extLst>
                  <a:ext uri="{FF2B5EF4-FFF2-40B4-BE49-F238E27FC236}">
                    <a16:creationId xmlns:a16="http://schemas.microsoft.com/office/drawing/2014/main" id="{1F3A9DE9-C1F8-4345-86B6-2BFC0C9103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07552" y="7355270"/>
                <a:ext cx="4545027" cy="4956843"/>
              </a:xfrm>
              <a:custGeom>
                <a:avLst/>
                <a:gdLst>
                  <a:gd name="T0" fmla="*/ 0 w 6418"/>
                  <a:gd name="T1" fmla="*/ 479952024 h 7410"/>
                  <a:gd name="T2" fmla="*/ 831163067 w 6418"/>
                  <a:gd name="T3" fmla="*/ 959774478 h 7410"/>
                  <a:gd name="T4" fmla="*/ 831163067 w 6418"/>
                  <a:gd name="T5" fmla="*/ 0 h 7410"/>
                  <a:gd name="T6" fmla="*/ 0 w 6418"/>
                  <a:gd name="T7" fmla="*/ 479952024 h 74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418" h="7410">
                    <a:moveTo>
                      <a:pt x="0" y="3705"/>
                    </a:moveTo>
                    <a:cubicBezTo>
                      <a:pt x="1281" y="5920"/>
                      <a:pt x="3675" y="7409"/>
                      <a:pt x="6417" y="7409"/>
                    </a:cubicBezTo>
                    <a:lnTo>
                      <a:pt x="6417" y="0"/>
                    </a:lnTo>
                    <a:lnTo>
                      <a:pt x="0" y="3705"/>
                    </a:ln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350" dirty="0"/>
              </a:p>
            </p:txBody>
          </p:sp>
          <p:sp>
            <p:nvSpPr>
              <p:cNvPr id="8" name="Freeform 5">
                <a:extLst>
                  <a:ext uri="{FF2B5EF4-FFF2-40B4-BE49-F238E27FC236}">
                    <a16:creationId xmlns:a16="http://schemas.microsoft.com/office/drawing/2014/main" id="{D2BC507C-D257-43EE-8F66-E7CB285E91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58245" y="4707698"/>
                <a:ext cx="5194333" cy="5418093"/>
              </a:xfrm>
              <a:custGeom>
                <a:avLst/>
                <a:gdLst>
                  <a:gd name="T0" fmla="*/ 143454818 w 8273"/>
                  <a:gd name="T1" fmla="*/ 0 h 8275"/>
                  <a:gd name="T2" fmla="*/ 0 w 8273"/>
                  <a:gd name="T3" fmla="*/ 536420897 h 8275"/>
                  <a:gd name="T4" fmla="*/ 143454818 w 8273"/>
                  <a:gd name="T5" fmla="*/ 1072841794 h 8275"/>
                  <a:gd name="T6" fmla="*/ 1071957608 w 8273"/>
                  <a:gd name="T7" fmla="*/ 536420897 h 8275"/>
                  <a:gd name="T8" fmla="*/ 143454818 w 8273"/>
                  <a:gd name="T9" fmla="*/ 0 h 827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273" h="8275">
                    <a:moveTo>
                      <a:pt x="1107" y="0"/>
                    </a:moveTo>
                    <a:cubicBezTo>
                      <a:pt x="403" y="1217"/>
                      <a:pt x="0" y="2630"/>
                      <a:pt x="0" y="4137"/>
                    </a:cubicBezTo>
                    <a:cubicBezTo>
                      <a:pt x="0" y="5644"/>
                      <a:pt x="403" y="7057"/>
                      <a:pt x="1107" y="8274"/>
                    </a:cubicBezTo>
                    <a:lnTo>
                      <a:pt x="8272" y="4137"/>
                    </a:lnTo>
                    <a:lnTo>
                      <a:pt x="1107" y="0"/>
                    </a:lnTo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808080"/>
                    </a:solidFill>
                    <a:bevel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350"/>
              </a:p>
            </p:txBody>
          </p:sp>
        </p:grpSp>
        <p:sp>
          <p:nvSpPr>
            <p:cNvPr id="22" name="Forma libre: forma 21">
              <a:extLst>
                <a:ext uri="{FF2B5EF4-FFF2-40B4-BE49-F238E27FC236}">
                  <a16:creationId xmlns:a16="http://schemas.microsoft.com/office/drawing/2014/main" id="{179E7782-F214-440B-86F9-FD1CCD5E79E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665907" y="5161571"/>
              <a:ext cx="2174519" cy="4339518"/>
            </a:xfrm>
            <a:custGeom>
              <a:avLst/>
              <a:gdLst>
                <a:gd name="connsiteX0" fmla="*/ 2169760 w 2174519"/>
                <a:gd name="connsiteY0" fmla="*/ 0 h 4339518"/>
                <a:gd name="connsiteX1" fmla="*/ 2174519 w 2174519"/>
                <a:gd name="connsiteY1" fmla="*/ 241 h 4339518"/>
                <a:gd name="connsiteX2" fmla="*/ 2174519 w 2174519"/>
                <a:gd name="connsiteY2" fmla="*/ 4339277 h 4339518"/>
                <a:gd name="connsiteX3" fmla="*/ 2169760 w 2174519"/>
                <a:gd name="connsiteY3" fmla="*/ 4339518 h 4339518"/>
                <a:gd name="connsiteX4" fmla="*/ 0 w 2174519"/>
                <a:gd name="connsiteY4" fmla="*/ 2170094 h 4339518"/>
                <a:gd name="connsiteX5" fmla="*/ 2169760 w 2174519"/>
                <a:gd name="connsiteY5" fmla="*/ 0 h 4339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4519" h="4339518">
                  <a:moveTo>
                    <a:pt x="2169760" y="0"/>
                  </a:moveTo>
                  <a:lnTo>
                    <a:pt x="2174519" y="241"/>
                  </a:lnTo>
                  <a:lnTo>
                    <a:pt x="2174519" y="4339277"/>
                  </a:lnTo>
                  <a:lnTo>
                    <a:pt x="2169760" y="4339518"/>
                  </a:lnTo>
                  <a:cubicBezTo>
                    <a:pt x="973482" y="4339518"/>
                    <a:pt x="0" y="3366187"/>
                    <a:pt x="0" y="2170094"/>
                  </a:cubicBezTo>
                  <a:cubicBezTo>
                    <a:pt x="0" y="973331"/>
                    <a:pt x="973482" y="0"/>
                    <a:pt x="216976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47" name="TextBox 90">
            <a:extLst>
              <a:ext uri="{FF2B5EF4-FFF2-40B4-BE49-F238E27FC236}">
                <a16:creationId xmlns:a16="http://schemas.microsoft.com/office/drawing/2014/main" id="{6274CF59-6E14-4C71-BE01-ACE2156410B1}"/>
              </a:ext>
            </a:extLst>
          </p:cNvPr>
          <p:cNvSpPr txBox="1"/>
          <p:nvPr/>
        </p:nvSpPr>
        <p:spPr>
          <a:xfrm>
            <a:off x="1850122" y="2326112"/>
            <a:ext cx="2393642" cy="120032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PE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Marco Normativo e Institucional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68777C6F-86B5-4DBC-8274-5D06F0E2B145}"/>
              </a:ext>
            </a:extLst>
          </p:cNvPr>
          <p:cNvSpPr txBox="1">
            <a:spLocks/>
          </p:cNvSpPr>
          <p:nvPr/>
        </p:nvSpPr>
        <p:spPr>
          <a:xfrm flipH="1">
            <a:off x="6390040" y="4860057"/>
            <a:ext cx="4858683" cy="1546577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PE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80 Grupos de interés en constituirse y/o transformarse de asociación a cooperativa, sensibilizados.</a:t>
            </a:r>
          </a:p>
        </p:txBody>
      </p:sp>
      <p:pic>
        <p:nvPicPr>
          <p:cNvPr id="42" name="Imagen 41">
            <a:extLst>
              <a:ext uri="{FF2B5EF4-FFF2-40B4-BE49-F238E27FC236}">
                <a16:creationId xmlns:a16="http://schemas.microsoft.com/office/drawing/2014/main" id="{80A16F7F-8D63-4B61-AD6C-1E727B4A62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1375216" y="4762500"/>
            <a:ext cx="1501832" cy="1435938"/>
          </a:xfrm>
          <a:prstGeom prst="rect">
            <a:avLst/>
          </a:prstGeom>
        </p:spPr>
      </p:pic>
      <p:sp>
        <p:nvSpPr>
          <p:cNvPr id="43" name="TextBox 90">
            <a:extLst>
              <a:ext uri="{FF2B5EF4-FFF2-40B4-BE49-F238E27FC236}">
                <a16:creationId xmlns:a16="http://schemas.microsoft.com/office/drawing/2014/main" id="{6274CF59-6E14-4C71-BE01-ACE2156410B1}"/>
              </a:ext>
            </a:extLst>
          </p:cNvPr>
          <p:cNvSpPr txBox="1"/>
          <p:nvPr/>
        </p:nvSpPr>
        <p:spPr>
          <a:xfrm>
            <a:off x="1601612" y="7877179"/>
            <a:ext cx="2642152" cy="83099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lnSpc>
                <a:spcPct val="100000"/>
              </a:lnSpc>
            </a:pPr>
            <a:r>
              <a:rPr lang="es-PE" sz="24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Promoción de</a:t>
            </a:r>
          </a:p>
          <a:p>
            <a:pPr>
              <a:lnSpc>
                <a:spcPct val="100000"/>
              </a:lnSpc>
            </a:pPr>
            <a:r>
              <a:rPr lang="es-PE" sz="24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Competitividad</a:t>
            </a:r>
            <a:r>
              <a:rPr lang="en-US" sz="24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 </a:t>
            </a:r>
          </a:p>
        </p:txBody>
      </p:sp>
      <p:sp>
        <p:nvSpPr>
          <p:cNvPr id="44" name="TextBox 90">
            <a:extLst>
              <a:ext uri="{FF2B5EF4-FFF2-40B4-BE49-F238E27FC236}">
                <a16:creationId xmlns:a16="http://schemas.microsoft.com/office/drawing/2014/main" id="{6274CF59-6E14-4C71-BE01-ACE2156410B1}"/>
              </a:ext>
            </a:extLst>
          </p:cNvPr>
          <p:cNvSpPr txBox="1"/>
          <p:nvPr/>
        </p:nvSpPr>
        <p:spPr>
          <a:xfrm>
            <a:off x="3154736" y="5370051"/>
            <a:ext cx="2658950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>
              <a:lnSpc>
                <a:spcPct val="100000"/>
              </a:lnSpc>
            </a:pPr>
            <a:r>
              <a:rPr lang="es-PE" sz="2400" b="1" dirty="0">
                <a:solidFill>
                  <a:schemeClr val="bg1"/>
                </a:solidFill>
                <a:latin typeface="Poppins SemiBold" pitchFamily="2" charset="77"/>
                <a:cs typeface="Poppins SemiBold" pitchFamily="2" charset="77"/>
              </a:rPr>
              <a:t>Formalización </a:t>
            </a:r>
          </a:p>
        </p:txBody>
      </p:sp>
      <p:sp>
        <p:nvSpPr>
          <p:cNvPr id="51" name="TextBox 90">
            <a:extLst>
              <a:ext uri="{FF2B5EF4-FFF2-40B4-BE49-F238E27FC236}">
                <a16:creationId xmlns:a16="http://schemas.microsoft.com/office/drawing/2014/main" id="{6274CF59-6E14-4C71-BE01-ACE2156410B1}"/>
              </a:ext>
            </a:extLst>
          </p:cNvPr>
          <p:cNvSpPr txBox="1"/>
          <p:nvPr/>
        </p:nvSpPr>
        <p:spPr>
          <a:xfrm>
            <a:off x="13779414" y="2983224"/>
            <a:ext cx="2911446" cy="83099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PE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Representatividad MYPE</a:t>
            </a:r>
          </a:p>
        </p:txBody>
      </p:sp>
      <p:sp>
        <p:nvSpPr>
          <p:cNvPr id="58" name="TextBox 90">
            <a:extLst>
              <a:ext uri="{FF2B5EF4-FFF2-40B4-BE49-F238E27FC236}">
                <a16:creationId xmlns:a16="http://schemas.microsoft.com/office/drawing/2014/main" id="{6274CF59-6E14-4C71-BE01-ACE2156410B1}"/>
              </a:ext>
            </a:extLst>
          </p:cNvPr>
          <p:cNvSpPr txBox="1"/>
          <p:nvPr/>
        </p:nvSpPr>
        <p:spPr>
          <a:xfrm>
            <a:off x="12750578" y="5000720"/>
            <a:ext cx="2260822" cy="120032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PE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Diálogo y Concertación MYPE </a:t>
            </a:r>
          </a:p>
        </p:txBody>
      </p:sp>
      <p:sp>
        <p:nvSpPr>
          <p:cNvPr id="59" name="TextBox 90">
            <a:extLst>
              <a:ext uri="{FF2B5EF4-FFF2-40B4-BE49-F238E27FC236}">
                <a16:creationId xmlns:a16="http://schemas.microsoft.com/office/drawing/2014/main" id="{6274CF59-6E14-4C71-BE01-ACE2156410B1}"/>
              </a:ext>
            </a:extLst>
          </p:cNvPr>
          <p:cNvSpPr txBox="1"/>
          <p:nvPr/>
        </p:nvSpPr>
        <p:spPr>
          <a:xfrm>
            <a:off x="13850965" y="7756253"/>
            <a:ext cx="2684435" cy="830997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PE" sz="2400" b="1" dirty="0">
                <a:solidFill>
                  <a:schemeClr val="bg1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Fortalecimiento de Capacidades </a:t>
            </a:r>
          </a:p>
        </p:txBody>
      </p:sp>
      <p:sp>
        <p:nvSpPr>
          <p:cNvPr id="60" name="Subtitle 2">
            <a:extLst>
              <a:ext uri="{FF2B5EF4-FFF2-40B4-BE49-F238E27FC236}">
                <a16:creationId xmlns:a16="http://schemas.microsoft.com/office/drawing/2014/main" id="{68777C6F-86B5-4DBC-8274-5D06F0E2B145}"/>
              </a:ext>
            </a:extLst>
          </p:cNvPr>
          <p:cNvSpPr txBox="1">
            <a:spLocks/>
          </p:cNvSpPr>
          <p:nvPr/>
        </p:nvSpPr>
        <p:spPr>
          <a:xfrm flipH="1">
            <a:off x="6390039" y="8483075"/>
            <a:ext cx="5116160" cy="1485022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PE" sz="23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75 cooperativas recibieron  servicios de asesoría, capacitación y/o asistencia técnica en Marketing digital Cooperativo – Coop.Marketing.</a:t>
            </a: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68777C6F-86B5-4DBC-8274-5D06F0E2B145}"/>
              </a:ext>
            </a:extLst>
          </p:cNvPr>
          <p:cNvSpPr txBox="1">
            <a:spLocks/>
          </p:cNvSpPr>
          <p:nvPr/>
        </p:nvSpPr>
        <p:spPr>
          <a:xfrm flipH="1">
            <a:off x="12451078" y="6822009"/>
            <a:ext cx="5455919" cy="1131079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PE" sz="23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04 Cooperativas constituidas de las cadenas, café, cuyes, papa y 07 en proceso de constitución</a:t>
            </a: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97C2C206-F12E-403D-9669-9051498947D4}"/>
              </a:ext>
            </a:extLst>
          </p:cNvPr>
          <p:cNvSpPr txBox="1">
            <a:spLocks/>
          </p:cNvSpPr>
          <p:nvPr/>
        </p:nvSpPr>
        <p:spPr>
          <a:xfrm flipH="1">
            <a:off x="6390041" y="6863700"/>
            <a:ext cx="4858684" cy="1131079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PE" sz="23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8 Cooperativas constituidas de las cadenas de cacao, café, granos andinos, papa y ganadería.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0A9F32D6-0901-4019-9FCE-19B2A176647E}"/>
              </a:ext>
            </a:extLst>
          </p:cNvPr>
          <p:cNvSpPr txBox="1">
            <a:spLocks/>
          </p:cNvSpPr>
          <p:nvPr/>
        </p:nvSpPr>
        <p:spPr>
          <a:xfrm flipH="1">
            <a:off x="6390042" y="1922156"/>
            <a:ext cx="4049358" cy="807913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PE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Decreto de Urgencia 075- 2020 Asambleas virtuales.</a:t>
            </a:r>
          </a:p>
        </p:txBody>
      </p:sp>
      <p:sp>
        <p:nvSpPr>
          <p:cNvPr id="23" name="TextBox 3">
            <a:extLst>
              <a:ext uri="{FF2B5EF4-FFF2-40B4-BE49-F238E27FC236}">
                <a16:creationId xmlns:a16="http://schemas.microsoft.com/office/drawing/2014/main" id="{C4E72D10-5161-4303-8ED3-77023E07BF90}"/>
              </a:ext>
            </a:extLst>
          </p:cNvPr>
          <p:cNvSpPr txBox="1"/>
          <p:nvPr/>
        </p:nvSpPr>
        <p:spPr>
          <a:xfrm>
            <a:off x="14057293" y="1008846"/>
            <a:ext cx="954107" cy="4770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500" b="1" spc="75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2022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BC146405-BA0D-4839-9143-770C98C41591}"/>
              </a:ext>
            </a:extLst>
          </p:cNvPr>
          <p:cNvSpPr txBox="1">
            <a:spLocks/>
          </p:cNvSpPr>
          <p:nvPr/>
        </p:nvSpPr>
        <p:spPr>
          <a:xfrm flipH="1">
            <a:off x="6390040" y="3171989"/>
            <a:ext cx="4430359" cy="1177245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PE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01 programa de sensibilización de Modelos Asociativos Empresariales - MAE</a:t>
            </a:r>
          </a:p>
        </p:txBody>
      </p:sp>
      <p:sp>
        <p:nvSpPr>
          <p:cNvPr id="26" name="TextBox 2">
            <a:extLst>
              <a:ext uri="{FF2B5EF4-FFF2-40B4-BE49-F238E27FC236}">
                <a16:creationId xmlns:a16="http://schemas.microsoft.com/office/drawing/2014/main" id="{1D3F582B-E3B9-46C1-B298-E2E27F0B6126}"/>
              </a:ext>
            </a:extLst>
          </p:cNvPr>
          <p:cNvSpPr txBox="1"/>
          <p:nvPr/>
        </p:nvSpPr>
        <p:spPr>
          <a:xfrm>
            <a:off x="11154487" y="38100"/>
            <a:ext cx="6295313" cy="991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7500"/>
              </a:lnSpc>
            </a:pPr>
            <a:r>
              <a:rPr lang="es-PE" sz="4950" b="1" dirty="0">
                <a:solidFill>
                  <a:schemeClr val="tx2"/>
                </a:solidFill>
                <a:latin typeface="Poppins SemiBold" pitchFamily="2" charset="77"/>
                <a:ea typeface="League Spartan" charset="0"/>
                <a:cs typeface="Poppins SemiBold" pitchFamily="2" charset="77"/>
              </a:rPr>
              <a:t>Acciones a realizar</a:t>
            </a: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54052AFD-CFD4-42FE-8033-F6EF5F28719A}"/>
              </a:ext>
            </a:extLst>
          </p:cNvPr>
          <p:cNvSpPr txBox="1">
            <a:spLocks/>
          </p:cNvSpPr>
          <p:nvPr/>
        </p:nvSpPr>
        <p:spPr>
          <a:xfrm flipH="1">
            <a:off x="12470127" y="8276125"/>
            <a:ext cx="5417820" cy="1838965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PE" sz="230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150 Cooperativas recibirán  servicios de asesoría, capacitación y/o asistencia técnica en Gestión cooperativa y Marketing digital Cooperativo – Coop.Marketing.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BB691089-CD84-4EFA-9950-423B08CD49BD}"/>
              </a:ext>
            </a:extLst>
          </p:cNvPr>
          <p:cNvSpPr txBox="1">
            <a:spLocks/>
          </p:cNvSpPr>
          <p:nvPr/>
        </p:nvSpPr>
        <p:spPr>
          <a:xfrm flipH="1">
            <a:off x="12451077" y="4927036"/>
            <a:ext cx="4998721" cy="1546577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PE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70 Grupos de interés en constituirse y/o transformarse de asociación a cooperativa, a ser sensibilizados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8ADB323C-7EB2-4AF2-848C-A7936A1DF4BE}"/>
              </a:ext>
            </a:extLst>
          </p:cNvPr>
          <p:cNvSpPr txBox="1">
            <a:spLocks/>
          </p:cNvSpPr>
          <p:nvPr/>
        </p:nvSpPr>
        <p:spPr>
          <a:xfrm flipH="1">
            <a:off x="12417462" y="1779104"/>
            <a:ext cx="4575137" cy="1177245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PE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01 Proyecto de Ley de Cooperativas q incluye temas de innovación y digitalización.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9B077F93-70AF-465B-95B3-31AFF39C54FF}"/>
              </a:ext>
            </a:extLst>
          </p:cNvPr>
          <p:cNvSpPr txBox="1">
            <a:spLocks/>
          </p:cNvSpPr>
          <p:nvPr/>
        </p:nvSpPr>
        <p:spPr>
          <a:xfrm flipH="1">
            <a:off x="12451079" y="3215923"/>
            <a:ext cx="4430359" cy="1546577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PE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30 Funcionarios regionales de 05 Gores capacitados en Modelos Asociativos Empresariales - MAE</a:t>
            </a:r>
          </a:p>
        </p:txBody>
      </p:sp>
    </p:spTree>
    <p:extLst>
      <p:ext uri="{BB962C8B-B14F-4D97-AF65-F5344CB8AC3E}">
        <p14:creationId xmlns:p14="http://schemas.microsoft.com/office/powerpoint/2010/main" val="2277136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oogle Shape;229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24600" y="4287055"/>
            <a:ext cx="7182584" cy="17128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6578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MULTISLIDES">
      <a:dk1>
        <a:srgbClr val="262626"/>
      </a:dk1>
      <a:lt1>
        <a:sysClr val="window" lastClr="FFFFFF"/>
      </a:lt1>
      <a:dk2>
        <a:srgbClr val="262626"/>
      </a:dk2>
      <a:lt2>
        <a:srgbClr val="FFFFFF"/>
      </a:lt2>
      <a:accent1>
        <a:srgbClr val="ED5564"/>
      </a:accent1>
      <a:accent2>
        <a:srgbClr val="FB6E52"/>
      </a:accent2>
      <a:accent3>
        <a:srgbClr val="FFCE55"/>
      </a:accent3>
      <a:accent4>
        <a:srgbClr val="A0D468"/>
      </a:accent4>
      <a:accent5>
        <a:srgbClr val="48CFAE"/>
      </a:accent5>
      <a:accent6>
        <a:srgbClr val="4FC0E8"/>
      </a:accent6>
      <a:hlink>
        <a:srgbClr val="0563C1"/>
      </a:hlink>
      <a:folHlink>
        <a:srgbClr val="954F72"/>
      </a:folHlink>
    </a:clrScheme>
    <a:fontScheme name="MULTISLIDES">
      <a:majorFont>
        <a:latin typeface="Code 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9701</TotalTime>
  <Words>374</Words>
  <Application>Microsoft Office PowerPoint</Application>
  <PresentationFormat>Personalizado</PresentationFormat>
  <Paragraphs>73</Paragraphs>
  <Slides>9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9</vt:i4>
      </vt:variant>
    </vt:vector>
  </HeadingPairs>
  <TitlesOfParts>
    <vt:vector size="21" baseType="lpstr">
      <vt:lpstr>Arial</vt:lpstr>
      <vt:lpstr>Bahnschrift SemiBold</vt:lpstr>
      <vt:lpstr>Calibri</vt:lpstr>
      <vt:lpstr>Cambria</vt:lpstr>
      <vt:lpstr>Code Bold</vt:lpstr>
      <vt:lpstr>Montserrat</vt:lpstr>
      <vt:lpstr>Open Sans</vt:lpstr>
      <vt:lpstr>Open Sans Light</vt:lpstr>
      <vt:lpstr>Poppins SemiBold</vt:lpstr>
      <vt:lpstr>Office Theme</vt:lpstr>
      <vt:lpstr>1_Office Theme</vt:lpstr>
      <vt:lpstr>3_Office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McDowell Tech Solutions Inc.</dc:title>
  <dc:creator>Anivar Rodriguez</dc:creator>
  <cp:lastModifiedBy>Nilda Estela Guevara</cp:lastModifiedBy>
  <cp:revision>768</cp:revision>
  <dcterms:created xsi:type="dcterms:W3CDTF">2020-06-18T04:37:36Z</dcterms:created>
  <dcterms:modified xsi:type="dcterms:W3CDTF">2022-03-21T16:40:58Z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2020-06-18T00:00:00Z</vt:filetime>
  </property>
</Properties>
</file>